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16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82" r:id="rId2"/>
    <p:sldId id="328" r:id="rId3"/>
    <p:sldId id="270" r:id="rId4"/>
    <p:sldId id="433" r:id="rId5"/>
    <p:sldId id="422" r:id="rId6"/>
    <p:sldId id="423" r:id="rId7"/>
    <p:sldId id="424" r:id="rId8"/>
    <p:sldId id="425" r:id="rId9"/>
    <p:sldId id="426" r:id="rId10"/>
    <p:sldId id="428" r:id="rId11"/>
    <p:sldId id="430" r:id="rId12"/>
    <p:sldId id="429" r:id="rId13"/>
    <p:sldId id="431" r:id="rId14"/>
    <p:sldId id="432" r:id="rId15"/>
    <p:sldId id="470" r:id="rId16"/>
    <p:sldId id="471" r:id="rId17"/>
    <p:sldId id="472" r:id="rId18"/>
    <p:sldId id="473" r:id="rId19"/>
    <p:sldId id="276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281" r:id="rId28"/>
    <p:sldId id="441" r:id="rId29"/>
    <p:sldId id="442" r:id="rId30"/>
    <p:sldId id="443" r:id="rId31"/>
    <p:sldId id="444" r:id="rId32"/>
    <p:sldId id="446" r:id="rId33"/>
    <p:sldId id="447" r:id="rId34"/>
    <p:sldId id="448" r:id="rId35"/>
    <p:sldId id="449" r:id="rId36"/>
    <p:sldId id="450" r:id="rId37"/>
    <p:sldId id="452" r:id="rId38"/>
    <p:sldId id="451" r:id="rId39"/>
    <p:sldId id="453" r:id="rId40"/>
    <p:sldId id="454" r:id="rId41"/>
    <p:sldId id="455" r:id="rId42"/>
    <p:sldId id="456" r:id="rId43"/>
    <p:sldId id="457" r:id="rId44"/>
    <p:sldId id="458" r:id="rId45"/>
    <p:sldId id="459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468" r:id="rId55"/>
    <p:sldId id="469" r:id="rId56"/>
    <p:sldId id="287" r:id="rId57"/>
    <p:sldId id="474" r:id="rId58"/>
    <p:sldId id="475" r:id="rId59"/>
    <p:sldId id="288" r:id="rId60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D475"/>
    <a:srgbClr val="0B1413"/>
    <a:srgbClr val="C01344"/>
    <a:srgbClr val="40D5D7"/>
    <a:srgbClr val="321354"/>
    <a:srgbClr val="D09C31"/>
    <a:srgbClr val="1147A8"/>
    <a:srgbClr val="27A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2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6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4D475"/>
            </a:solidFill>
            <a:ln w="76200">
              <a:noFill/>
            </a:ln>
          </c:spPr>
          <c:explosion val="13"/>
          <c:dPt>
            <c:idx val="0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63-4620-B443-97ED81D499B9}"/>
              </c:ext>
            </c:extLst>
          </c:dPt>
          <c:dPt>
            <c:idx val="1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63-4620-B443-97ED81D499B9}"/>
              </c:ext>
            </c:extLst>
          </c:dPt>
          <c:dPt>
            <c:idx val="2"/>
            <c:bubble3D val="0"/>
            <c:spPr>
              <a:solidFill>
                <a:srgbClr val="0B141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863-4620-B443-97ED81D499B9}"/>
              </c:ext>
            </c:extLst>
          </c:dPt>
          <c:dPt>
            <c:idx val="3"/>
            <c:bubble3D val="0"/>
            <c:spPr>
              <a:solidFill>
                <a:srgbClr val="0B141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863-4620-B443-97ED81D499B9}"/>
              </c:ext>
            </c:extLst>
          </c:dPt>
          <c:dPt>
            <c:idx val="4"/>
            <c:bubble3D val="0"/>
            <c:spPr>
              <a:solidFill>
                <a:srgbClr val="0B141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863-4620-B443-97ED81D499B9}"/>
              </c:ext>
            </c:extLst>
          </c:dPt>
          <c:dPt>
            <c:idx val="5"/>
            <c:bubble3D val="0"/>
            <c:spPr>
              <a:solidFill>
                <a:srgbClr val="0B141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863-4620-B443-97ED81D499B9}"/>
              </c:ext>
            </c:extLst>
          </c:dPt>
          <c:dPt>
            <c:idx val="6"/>
            <c:bubble3D val="0"/>
            <c:spPr>
              <a:solidFill>
                <a:srgbClr val="0B141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863-4620-B443-97ED81D499B9}"/>
              </c:ext>
            </c:extLst>
          </c:dPt>
          <c:dPt>
            <c:idx val="7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863-4620-B443-97ED81D499B9}"/>
              </c:ext>
            </c:extLst>
          </c:dPt>
          <c:dPt>
            <c:idx val="8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863-4620-B443-97ED81D499B9}"/>
              </c:ext>
            </c:extLst>
          </c:dPt>
          <c:dPt>
            <c:idx val="9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863-4620-B443-97ED81D499B9}"/>
              </c:ext>
            </c:extLst>
          </c:dPt>
          <c:dPt>
            <c:idx val="10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5863-4620-B443-97ED81D499B9}"/>
              </c:ext>
            </c:extLst>
          </c:dPt>
          <c:dPt>
            <c:idx val="11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5863-4620-B443-97ED81D499B9}"/>
              </c:ext>
            </c:extLst>
          </c:dPt>
          <c:dPt>
            <c:idx val="12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5863-4620-B443-97ED81D499B9}"/>
              </c:ext>
            </c:extLst>
          </c:dPt>
          <c:dPt>
            <c:idx val="13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5863-4620-B443-97ED81D499B9}"/>
              </c:ext>
            </c:extLst>
          </c:dPt>
          <c:dPt>
            <c:idx val="14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5863-4620-B443-97ED81D499B9}"/>
              </c:ext>
            </c:extLst>
          </c:dPt>
          <c:dPt>
            <c:idx val="15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5863-4620-B443-97ED81D499B9}"/>
              </c:ext>
            </c:extLst>
          </c:dPt>
          <c:dPt>
            <c:idx val="16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5863-4620-B443-97ED81D499B9}"/>
              </c:ext>
            </c:extLst>
          </c:dPt>
          <c:dPt>
            <c:idx val="17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5863-4620-B443-97ED81D499B9}"/>
              </c:ext>
            </c:extLst>
          </c:dPt>
          <c:dPt>
            <c:idx val="18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5863-4620-B443-97ED81D499B9}"/>
              </c:ext>
            </c:extLst>
          </c:dPt>
          <c:cat>
            <c:strRef>
              <c:f>Sheet1!$A$2:$A$20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5863-4620-B443-97ED81D49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4D475"/>
            </a:solidFill>
            <a:ln w="76200">
              <a:noFill/>
            </a:ln>
          </c:spPr>
          <c:explosion val="13"/>
          <c:dPt>
            <c:idx val="0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63-4620-B443-97ED81D499B9}"/>
              </c:ext>
            </c:extLst>
          </c:dPt>
          <c:dPt>
            <c:idx val="1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63-4620-B443-97ED81D499B9}"/>
              </c:ext>
            </c:extLst>
          </c:dPt>
          <c:dPt>
            <c:idx val="2"/>
            <c:bubble3D val="0"/>
            <c:spPr>
              <a:solidFill>
                <a:srgbClr val="0B141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863-4620-B443-97ED81D499B9}"/>
              </c:ext>
            </c:extLst>
          </c:dPt>
          <c:dPt>
            <c:idx val="3"/>
            <c:bubble3D val="0"/>
            <c:spPr>
              <a:solidFill>
                <a:srgbClr val="0B141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863-4620-B443-97ED81D499B9}"/>
              </c:ext>
            </c:extLst>
          </c:dPt>
          <c:dPt>
            <c:idx val="4"/>
            <c:bubble3D val="0"/>
            <c:spPr>
              <a:solidFill>
                <a:srgbClr val="0B141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863-4620-B443-97ED81D499B9}"/>
              </c:ext>
            </c:extLst>
          </c:dPt>
          <c:dPt>
            <c:idx val="5"/>
            <c:bubble3D val="0"/>
            <c:spPr>
              <a:solidFill>
                <a:srgbClr val="0B141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863-4620-B443-97ED81D499B9}"/>
              </c:ext>
            </c:extLst>
          </c:dPt>
          <c:dPt>
            <c:idx val="6"/>
            <c:bubble3D val="0"/>
            <c:spPr>
              <a:solidFill>
                <a:srgbClr val="0B141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863-4620-B443-97ED81D499B9}"/>
              </c:ext>
            </c:extLst>
          </c:dPt>
          <c:dPt>
            <c:idx val="7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863-4620-B443-97ED81D499B9}"/>
              </c:ext>
            </c:extLst>
          </c:dPt>
          <c:dPt>
            <c:idx val="8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863-4620-B443-97ED81D499B9}"/>
              </c:ext>
            </c:extLst>
          </c:dPt>
          <c:dPt>
            <c:idx val="9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863-4620-B443-97ED81D499B9}"/>
              </c:ext>
            </c:extLst>
          </c:dPt>
          <c:dPt>
            <c:idx val="10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5863-4620-B443-97ED81D499B9}"/>
              </c:ext>
            </c:extLst>
          </c:dPt>
          <c:dPt>
            <c:idx val="11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5863-4620-B443-97ED81D499B9}"/>
              </c:ext>
            </c:extLst>
          </c:dPt>
          <c:dPt>
            <c:idx val="12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5863-4620-B443-97ED81D499B9}"/>
              </c:ext>
            </c:extLst>
          </c:dPt>
          <c:dPt>
            <c:idx val="13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5863-4620-B443-97ED81D499B9}"/>
              </c:ext>
            </c:extLst>
          </c:dPt>
          <c:dPt>
            <c:idx val="14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5863-4620-B443-97ED81D499B9}"/>
              </c:ext>
            </c:extLst>
          </c:dPt>
          <c:dPt>
            <c:idx val="15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5863-4620-B443-97ED81D499B9}"/>
              </c:ext>
            </c:extLst>
          </c:dPt>
          <c:dPt>
            <c:idx val="16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5863-4620-B443-97ED81D499B9}"/>
              </c:ext>
            </c:extLst>
          </c:dPt>
          <c:dPt>
            <c:idx val="17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5863-4620-B443-97ED81D499B9}"/>
              </c:ext>
            </c:extLst>
          </c:dPt>
          <c:dPt>
            <c:idx val="18"/>
            <c:bubble3D val="0"/>
            <c:spPr>
              <a:solidFill>
                <a:srgbClr val="14D47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5863-4620-B443-97ED81D499B9}"/>
              </c:ext>
            </c:extLst>
          </c:dPt>
          <c:cat>
            <c:strRef>
              <c:f>Sheet1!$A$2:$A$20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5863-4620-B443-97ED81D49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F219C-7652-488E-BE82-0AFF88E57216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72F8A-333E-4589-B0B8-15825273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7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6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886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854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640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08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12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809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404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964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820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577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55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458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96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760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940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709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399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73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151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6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548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761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326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480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424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6330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567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063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1232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0099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01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2139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455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93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7273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54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915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452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670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1080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7962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05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8451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1655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021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024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8546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734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477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7594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4552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702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679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31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203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73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72F8A-333E-4589-B0B8-158252731F3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32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99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43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4" y="0"/>
            <a:ext cx="10268712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99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14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99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图片 1363" hidden="1"/>
          <p:cNvSpPr/>
          <p:nvPr userDrawn="1">
            <p:custDataLst>
              <p:tags r:id="rId5"/>
            </p:custDataLst>
          </p:nvPr>
        </p:nvSpPr>
        <p:spPr>
          <a:xfrm>
            <a:off x="0" y="-1"/>
            <a:ext cx="12192000" cy="6858002"/>
          </a:xfrm>
          <a:custGeom>
            <a:avLst/>
            <a:gdLst/>
            <a:ahLst/>
            <a:cxnLst/>
            <a:rect l="0" t="0" r="0" b="0"/>
            <a:pathLst>
              <a:path w="11660013" h="6558758">
                <a:moveTo>
                  <a:pt x="0" y="0"/>
                </a:moveTo>
                <a:lnTo>
                  <a:pt x="11660012" y="0"/>
                </a:lnTo>
                <a:lnTo>
                  <a:pt x="11660012" y="6558757"/>
                </a:lnTo>
                <a:lnTo>
                  <a:pt x="0" y="6558757"/>
                </a:lnTo>
                <a:close/>
              </a:path>
            </a:pathLst>
          </a:custGeom>
          <a:blipFill dpi="0" rotWithShape="1">
            <a:blip r:embed="rId6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9.xml"/><Relationship Id="rId7" Type="http://schemas.openxmlformats.org/officeDocument/2006/relationships/chart" Target="../charts/char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38713" y="2177660"/>
            <a:ext cx="2314575" cy="2434947"/>
            <a:chOff x="4467225" y="1213128"/>
            <a:chExt cx="2314575" cy="2434947"/>
          </a:xfrm>
        </p:grpSpPr>
        <p:sp>
          <p:nvSpPr>
            <p:cNvPr id="3" name="椭圆 2"/>
            <p:cNvSpPr/>
            <p:nvPr/>
          </p:nvSpPr>
          <p:spPr>
            <a:xfrm>
              <a:off x="4467225" y="1333500"/>
              <a:ext cx="2314575" cy="2314575"/>
            </a:xfrm>
            <a:prstGeom prst="ellipse">
              <a:avLst/>
            </a:prstGeom>
            <a:noFill/>
            <a:ln w="19050">
              <a:solidFill>
                <a:srgbClr val="14D475"/>
              </a:solidFill>
            </a:ln>
            <a:effectLst>
              <a:glow rad="63500">
                <a:srgbClr val="14D475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010149" y="1876425"/>
              <a:ext cx="1228726" cy="1228724"/>
            </a:xfrm>
            <a:prstGeom prst="ellipse">
              <a:avLst/>
            </a:prstGeom>
            <a:noFill/>
            <a:ln w="19050"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623196" y="1489471"/>
              <a:ext cx="2002632" cy="2002632"/>
              <a:chOff x="4623196" y="1489471"/>
              <a:chExt cx="2002632" cy="2002632"/>
            </a:xfrm>
          </p:grpSpPr>
          <p:sp>
            <p:nvSpPr>
              <p:cNvPr id="15" name="弧形 14"/>
              <p:cNvSpPr/>
              <p:nvPr/>
            </p:nvSpPr>
            <p:spPr>
              <a:xfrm>
                <a:off x="4623196" y="1489471"/>
                <a:ext cx="2002632" cy="2002632"/>
              </a:xfrm>
              <a:prstGeom prst="arc">
                <a:avLst>
                  <a:gd name="adj1" fmla="*/ 2318 h 2362"/>
                  <a:gd name="adj2" fmla="val 0"/>
                </a:avLst>
              </a:prstGeom>
              <a:ln>
                <a:solidFill>
                  <a:srgbClr val="14D4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6359009" y="1914525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flipH="1">
              <a:off x="4623196" y="1489471"/>
              <a:ext cx="2002632" cy="2002632"/>
              <a:chOff x="4623196" y="1489471"/>
              <a:chExt cx="2002632" cy="2002632"/>
            </a:xfrm>
          </p:grpSpPr>
          <p:sp>
            <p:nvSpPr>
              <p:cNvPr id="13" name="弧形 12"/>
              <p:cNvSpPr/>
              <p:nvPr/>
            </p:nvSpPr>
            <p:spPr>
              <a:xfrm>
                <a:off x="4623196" y="1489471"/>
                <a:ext cx="2002632" cy="2002632"/>
              </a:xfrm>
              <a:prstGeom prst="arc">
                <a:avLst>
                  <a:gd name="adj1" fmla="*/ 2318 h 2362"/>
                  <a:gd name="adj2" fmla="val 0"/>
                </a:avLst>
              </a:prstGeom>
              <a:ln>
                <a:solidFill>
                  <a:srgbClr val="14D4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6359009" y="1914525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14340000" flipH="1">
              <a:off x="4623196" y="1489471"/>
              <a:ext cx="2002632" cy="2002632"/>
              <a:chOff x="4623196" y="1489471"/>
              <a:chExt cx="2002632" cy="2002632"/>
            </a:xfrm>
          </p:grpSpPr>
          <p:sp>
            <p:nvSpPr>
              <p:cNvPr id="11" name="弧形 10"/>
              <p:cNvSpPr/>
              <p:nvPr/>
            </p:nvSpPr>
            <p:spPr>
              <a:xfrm>
                <a:off x="4623196" y="1489471"/>
                <a:ext cx="2002632" cy="2002632"/>
              </a:xfrm>
              <a:prstGeom prst="arc">
                <a:avLst>
                  <a:gd name="adj1" fmla="*/ 2318 h 2362"/>
                  <a:gd name="adj2" fmla="val 0"/>
                </a:avLst>
              </a:prstGeom>
              <a:ln>
                <a:solidFill>
                  <a:srgbClr val="14D4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>
                <a:off x="6359009" y="1914525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等腰三角形 7"/>
            <p:cNvSpPr/>
            <p:nvPr/>
          </p:nvSpPr>
          <p:spPr>
            <a:xfrm rot="14340000" flipH="1">
              <a:off x="5513389" y="1224558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4474071" y="2971725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6608802" y="2971725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任意多边形: 形状 16"/>
          <p:cNvSpPr/>
          <p:nvPr>
            <p:custDataLst>
              <p:tags r:id="rId1"/>
            </p:custDataLst>
          </p:nvPr>
        </p:nvSpPr>
        <p:spPr>
          <a:xfrm>
            <a:off x="4344187" y="1677187"/>
            <a:ext cx="3503627" cy="3503627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63500">
              <a:srgbClr val="14D475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>
            <p:custDataLst>
              <p:tags r:id="rId2"/>
            </p:custDataLst>
          </p:nvPr>
        </p:nvSpPr>
        <p:spPr>
          <a:xfrm>
            <a:off x="5625197" y="2984516"/>
            <a:ext cx="941606" cy="941606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63500">
              <a:srgbClr val="14D475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2368480851"/>
              </p:ext>
            </p:extLst>
          </p:nvPr>
        </p:nvGraphicFramePr>
        <p:xfrm>
          <a:off x="2570957" y="1032087"/>
          <a:ext cx="7050086" cy="4700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3549926" y="612558"/>
            <a:ext cx="5092149" cy="5356972"/>
            <a:chOff x="4467225" y="1213128"/>
            <a:chExt cx="2314575" cy="2434947"/>
          </a:xfrm>
        </p:grpSpPr>
        <p:sp>
          <p:nvSpPr>
            <p:cNvPr id="23" name="椭圆 22"/>
            <p:cNvSpPr/>
            <p:nvPr/>
          </p:nvSpPr>
          <p:spPr>
            <a:xfrm>
              <a:off x="4467225" y="1333500"/>
              <a:ext cx="2314575" cy="2314575"/>
            </a:xfrm>
            <a:prstGeom prst="ellipse">
              <a:avLst/>
            </a:prstGeom>
            <a:noFill/>
            <a:ln w="19050">
              <a:solidFill>
                <a:srgbClr val="14D475"/>
              </a:solidFill>
            </a:ln>
            <a:effectLst>
              <a:glow rad="63500">
                <a:srgbClr val="14D475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623196" y="1489471"/>
              <a:ext cx="2002632" cy="2002632"/>
              <a:chOff x="4623196" y="1489471"/>
              <a:chExt cx="2002632" cy="2002632"/>
            </a:xfrm>
          </p:grpSpPr>
          <p:sp>
            <p:nvSpPr>
              <p:cNvPr id="35" name="弧形 34"/>
              <p:cNvSpPr/>
              <p:nvPr/>
            </p:nvSpPr>
            <p:spPr>
              <a:xfrm>
                <a:off x="4623196" y="1489471"/>
                <a:ext cx="2002632" cy="2002632"/>
              </a:xfrm>
              <a:prstGeom prst="arc">
                <a:avLst>
                  <a:gd name="adj1" fmla="*/ 2318 h 2362"/>
                  <a:gd name="adj2" fmla="val 0"/>
                </a:avLst>
              </a:prstGeom>
              <a:ln>
                <a:solidFill>
                  <a:srgbClr val="14D4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>
                <a:off x="6359009" y="1914525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14340000" flipH="1">
              <a:off x="4623196" y="1489471"/>
              <a:ext cx="2002632" cy="2002632"/>
              <a:chOff x="4623196" y="1489471"/>
              <a:chExt cx="2002632" cy="2002632"/>
            </a:xfrm>
          </p:grpSpPr>
          <p:sp>
            <p:nvSpPr>
              <p:cNvPr id="31" name="弧形 30"/>
              <p:cNvSpPr/>
              <p:nvPr/>
            </p:nvSpPr>
            <p:spPr>
              <a:xfrm>
                <a:off x="4623196" y="1489471"/>
                <a:ext cx="2002632" cy="2002632"/>
              </a:xfrm>
              <a:prstGeom prst="arc">
                <a:avLst>
                  <a:gd name="adj1" fmla="*/ 2318 h 2362"/>
                  <a:gd name="adj2" fmla="val 0"/>
                </a:avLst>
              </a:prstGeom>
              <a:ln>
                <a:solidFill>
                  <a:srgbClr val="14D4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6359009" y="1914525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等腰三角形 27"/>
            <p:cNvSpPr/>
            <p:nvPr/>
          </p:nvSpPr>
          <p:spPr>
            <a:xfrm rot="14340000" flipH="1">
              <a:off x="5513389" y="1224558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4474071" y="2971725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flipH="1">
              <a:off x="6608802" y="2971725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581" y="3095512"/>
            <a:ext cx="12156838" cy="63402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000" spc="300" dirty="0">
                <a:solidFill>
                  <a:schemeClr val="bg1"/>
                </a:solidFill>
                <a:cs typeface="+mn-ea"/>
                <a:sym typeface="+mn-lt"/>
              </a:rPr>
              <a:t>逆向工程</a:t>
            </a:r>
            <a:endParaRPr lang="en-US" altLang="zh-CN" sz="30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PA_图片 53"/>
          <p:cNvSpPr/>
          <p:nvPr>
            <p:custDataLst>
              <p:tags r:id="rId3"/>
            </p:custDataLst>
          </p:nvPr>
        </p:nvSpPr>
        <p:spPr>
          <a:xfrm>
            <a:off x="0" y="315926"/>
            <a:ext cx="4928394" cy="359395"/>
          </a:xfrm>
          <a:custGeom>
            <a:avLst/>
            <a:gdLst/>
            <a:ahLst/>
            <a:cxnLst/>
            <a:rect l="0" t="0" r="0" b="0"/>
            <a:pathLst>
              <a:path w="4997431" h="280966">
                <a:moveTo>
                  <a:pt x="0" y="0"/>
                </a:moveTo>
                <a:lnTo>
                  <a:pt x="4997430" y="0"/>
                </a:lnTo>
                <a:lnTo>
                  <a:pt x="4997430" y="280965"/>
                </a:lnTo>
                <a:lnTo>
                  <a:pt x="0" y="280965"/>
                </a:lnTo>
                <a:close/>
              </a:path>
            </a:pathLst>
          </a:custGeom>
          <a:blipFill dpi="0" rotWithShape="1">
            <a:blip r:embed="rId9">
              <a:alphaModFix amt="50000"/>
            </a:blip>
            <a:srcRect/>
            <a:stretch>
              <a:fillRect l="-63420" t="21822" b="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PA_图片 53"/>
          <p:cNvSpPr/>
          <p:nvPr>
            <p:custDataLst>
              <p:tags r:id="rId4"/>
            </p:custDataLst>
          </p:nvPr>
        </p:nvSpPr>
        <p:spPr>
          <a:xfrm>
            <a:off x="-544075" y="3515529"/>
            <a:ext cx="8054001" cy="139925"/>
          </a:xfrm>
          <a:custGeom>
            <a:avLst/>
            <a:gdLst/>
            <a:ahLst/>
            <a:cxnLst/>
            <a:rect l="0" t="0" r="0" b="0"/>
            <a:pathLst>
              <a:path w="4997431" h="280966">
                <a:moveTo>
                  <a:pt x="0" y="0"/>
                </a:moveTo>
                <a:lnTo>
                  <a:pt x="4997430" y="0"/>
                </a:lnTo>
                <a:lnTo>
                  <a:pt x="4997430" y="280965"/>
                </a:lnTo>
                <a:lnTo>
                  <a:pt x="0" y="280965"/>
                </a:lnTo>
                <a:close/>
              </a:path>
            </a:pathLst>
          </a:custGeom>
          <a:blipFill dpi="0" rotWithShape="1">
            <a:blip r:embed="rId9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PA_图片 53"/>
          <p:cNvSpPr/>
          <p:nvPr>
            <p:custDataLst>
              <p:tags r:id="rId5"/>
            </p:custDataLst>
          </p:nvPr>
        </p:nvSpPr>
        <p:spPr>
          <a:xfrm flipH="1">
            <a:off x="5910045" y="4120974"/>
            <a:ext cx="6264374" cy="209045"/>
          </a:xfrm>
          <a:custGeom>
            <a:avLst/>
            <a:gdLst/>
            <a:ahLst/>
            <a:cxnLst/>
            <a:rect l="0" t="0" r="0" b="0"/>
            <a:pathLst>
              <a:path w="4997431" h="280966">
                <a:moveTo>
                  <a:pt x="0" y="0"/>
                </a:moveTo>
                <a:lnTo>
                  <a:pt x="4997430" y="0"/>
                </a:lnTo>
                <a:lnTo>
                  <a:pt x="4997430" y="280965"/>
                </a:lnTo>
                <a:lnTo>
                  <a:pt x="0" y="280965"/>
                </a:lnTo>
                <a:close/>
              </a:path>
            </a:pathLst>
          </a:custGeom>
          <a:blipFill dpi="0" rotWithShape="1">
            <a:blip r:embed="rId9">
              <a:alphaModFix amt="50000"/>
            </a:blip>
            <a:srcRect/>
            <a:stretch>
              <a:fillRect l="-42542" t="11189" b="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852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调用栈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6019A1-2A89-CB4F-8DE5-768A5BB26F37}"/>
              </a:ext>
            </a:extLst>
          </p:cNvPr>
          <p:cNvSpPr txBox="1"/>
          <p:nvPr/>
        </p:nvSpPr>
        <p:spPr>
          <a:xfrm>
            <a:off x="2368985" y="2128654"/>
            <a:ext cx="2603098" cy="401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3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call	xxx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ebp,esp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sub	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esp,xxxx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......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esp,ebp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pop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ret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7C559D08-5373-5A43-B11C-4598C53B13CE}"/>
              </a:ext>
            </a:extLst>
          </p:cNvPr>
          <p:cNvSpPr/>
          <p:nvPr/>
        </p:nvSpPr>
        <p:spPr>
          <a:xfrm>
            <a:off x="1285010" y="4553023"/>
            <a:ext cx="957705" cy="53788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229955-D4D3-A142-91C7-66715518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62" y="1143000"/>
            <a:ext cx="4965700" cy="4864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EE010F-94D7-744A-8283-57DBF13EFE21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</p:spTree>
    <p:extLst>
      <p:ext uri="{BB962C8B-B14F-4D97-AF65-F5344CB8AC3E}">
        <p14:creationId xmlns:p14="http://schemas.microsoft.com/office/powerpoint/2010/main" val="410865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调用栈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6019A1-2A89-CB4F-8DE5-768A5BB26F37}"/>
              </a:ext>
            </a:extLst>
          </p:cNvPr>
          <p:cNvSpPr txBox="1"/>
          <p:nvPr/>
        </p:nvSpPr>
        <p:spPr>
          <a:xfrm>
            <a:off x="2368985" y="2128654"/>
            <a:ext cx="2603098" cy="401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3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call	xxx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ebp,esp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sub	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esp,xxxx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......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esp,ebp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pop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ret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7C559D08-5373-5A43-B11C-4598C53B13CE}"/>
              </a:ext>
            </a:extLst>
          </p:cNvPr>
          <p:cNvSpPr/>
          <p:nvPr/>
        </p:nvSpPr>
        <p:spPr>
          <a:xfrm>
            <a:off x="1348808" y="5274608"/>
            <a:ext cx="957705" cy="53788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3B8AED-1275-6F4B-9F47-1DC18051A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90" y="1459006"/>
            <a:ext cx="4965700" cy="4800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E1F15A1-8D1C-1541-8AF9-DCF82CEA7700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</p:spTree>
    <p:extLst>
      <p:ext uri="{BB962C8B-B14F-4D97-AF65-F5344CB8AC3E}">
        <p14:creationId xmlns:p14="http://schemas.microsoft.com/office/powerpoint/2010/main" val="14558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调用栈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6019A1-2A89-CB4F-8DE5-768A5BB26F37}"/>
              </a:ext>
            </a:extLst>
          </p:cNvPr>
          <p:cNvSpPr txBox="1"/>
          <p:nvPr/>
        </p:nvSpPr>
        <p:spPr>
          <a:xfrm>
            <a:off x="2368985" y="2128654"/>
            <a:ext cx="2603098" cy="437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3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</a:t>
            </a:r>
          </a:p>
          <a:p>
            <a:pPr algn="just">
              <a:lnSpc>
                <a:spcPct val="130000"/>
              </a:lnSpc>
            </a:pP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rdi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call	xxx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ebp,esp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sub	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esp,xxxx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......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esp,ebp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pop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ret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7C559D08-5373-5A43-B11C-4598C53B13CE}"/>
              </a:ext>
            </a:extLst>
          </p:cNvPr>
          <p:cNvSpPr/>
          <p:nvPr/>
        </p:nvSpPr>
        <p:spPr>
          <a:xfrm>
            <a:off x="1372411" y="5651126"/>
            <a:ext cx="957705" cy="53788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8F3062-A35F-CE43-8545-FEDD13151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994" y="1435298"/>
            <a:ext cx="4965700" cy="47117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0CCBAA-EE7E-5244-9668-0566D0FC56A8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</p:spTree>
    <p:extLst>
      <p:ext uri="{BB962C8B-B14F-4D97-AF65-F5344CB8AC3E}">
        <p14:creationId xmlns:p14="http://schemas.microsoft.com/office/powerpoint/2010/main" val="221731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FEF6899-BF7B-9F46-BEC0-2FDC385F462C}"/>
              </a:ext>
            </a:extLst>
          </p:cNvPr>
          <p:cNvSpPr txBox="1"/>
          <p:nvPr/>
        </p:nvSpPr>
        <p:spPr>
          <a:xfrm>
            <a:off x="3388658" y="1882503"/>
            <a:ext cx="7097183" cy="2217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抗静态分析（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IDA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F5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自修改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字符串加密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添加垃圾代码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VM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......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反逆向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302A64-8129-6848-9766-812A26FAFC5B}"/>
              </a:ext>
            </a:extLst>
          </p:cNvPr>
          <p:cNvSpPr txBox="1"/>
          <p:nvPr/>
        </p:nvSpPr>
        <p:spPr>
          <a:xfrm>
            <a:off x="3388657" y="4312084"/>
            <a:ext cx="7097183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●抗动态分析（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dbg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自我保护（发现被调试就自杀）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杀调试进程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双进程保护（每个进程只能同时被一个调试器调试）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......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E2D562-C448-F945-86C8-C020E02F1BC3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</p:spTree>
    <p:extLst>
      <p:ext uri="{BB962C8B-B14F-4D97-AF65-F5344CB8AC3E}">
        <p14:creationId xmlns:p14="http://schemas.microsoft.com/office/powerpoint/2010/main" val="18638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FEF6899-BF7B-9F46-BEC0-2FDC385F462C}"/>
              </a:ext>
            </a:extLst>
          </p:cNvPr>
          <p:cNvSpPr txBox="1"/>
          <p:nvPr/>
        </p:nvSpPr>
        <p:spPr>
          <a:xfrm>
            <a:off x="3388656" y="2096432"/>
            <a:ext cx="7097183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把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ida_server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拷贝到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linux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chmod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777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启动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server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使用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ida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连接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开始调试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3984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利用</a:t>
            </a:r>
            <a:r>
              <a:rPr lang="en-US" altLang="zh-CN" sz="2800" b="1" dirty="0">
                <a:solidFill>
                  <a:srgbClr val="FF0000"/>
                </a:solidFill>
              </a:rPr>
              <a:t>IDA</a:t>
            </a:r>
            <a:r>
              <a:rPr lang="zh-CN" altLang="en-US" sz="2800" b="1" dirty="0">
                <a:solidFill>
                  <a:srgbClr val="FF0000"/>
                </a:solidFill>
              </a:rPr>
              <a:t>调试</a:t>
            </a:r>
            <a:r>
              <a:rPr lang="en-US" altLang="zh-CN" sz="2800" b="1" dirty="0">
                <a:solidFill>
                  <a:srgbClr val="FF0000"/>
                </a:solidFill>
              </a:rPr>
              <a:t>Linux</a:t>
            </a:r>
            <a:r>
              <a:rPr lang="zh-CN" altLang="en-US" sz="2800" b="1" dirty="0">
                <a:solidFill>
                  <a:srgbClr val="FF0000"/>
                </a:solidFill>
              </a:rPr>
              <a:t>程序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7FB1A7-88A8-E14C-93C0-E39AA9602060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</p:spTree>
    <p:extLst>
      <p:ext uri="{BB962C8B-B14F-4D97-AF65-F5344CB8AC3E}">
        <p14:creationId xmlns:p14="http://schemas.microsoft.com/office/powerpoint/2010/main" val="279493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FEF6899-BF7B-9F46-BEC0-2FDC385F462C}"/>
              </a:ext>
            </a:extLst>
          </p:cNvPr>
          <p:cNvSpPr txBox="1"/>
          <p:nvPr/>
        </p:nvSpPr>
        <p:spPr>
          <a:xfrm>
            <a:off x="2547408" y="2320074"/>
            <a:ext cx="7097183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●逆向通常使用工具有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Ollydbg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Windbg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SoftICE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、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IDA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PEiD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W32Dasm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C32asm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等等。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Ollydbg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Windbg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是动态分析调试器，但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Ollydbg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不 能调试内核，所以是工作在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ring3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层。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IDA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是很强大的静态反汇编工具，虽然功能强大， 但是操作很复杂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PEiD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是一种常用的文件检测分析工具，能检测大 多数编译语言、病毒和加密的壳。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逆向工具介绍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7FB1A7-88A8-E14C-93C0-E39AA9602060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</p:spTree>
    <p:extLst>
      <p:ext uri="{BB962C8B-B14F-4D97-AF65-F5344CB8AC3E}">
        <p14:creationId xmlns:p14="http://schemas.microsoft.com/office/powerpoint/2010/main" val="8157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FEF6899-BF7B-9F46-BEC0-2FDC385F462C}"/>
              </a:ext>
            </a:extLst>
          </p:cNvPr>
          <p:cNvSpPr txBox="1"/>
          <p:nvPr/>
        </p:nvSpPr>
        <p:spPr>
          <a:xfrm>
            <a:off x="3703855" y="558427"/>
            <a:ext cx="7097183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Ollydbg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不但汇编功能强大，而且它采用了开放式的设计。 爱好者可以通过编写脚本和插件来扩充它的性能。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逆向工具介绍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7FB1A7-88A8-E14C-93C0-E39AA9602060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6921D9-C67F-864A-A3B0-D80B7E487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37" y="1882503"/>
            <a:ext cx="8922976" cy="48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逆向工具介绍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7FB1A7-88A8-E14C-93C0-E39AA9602060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960158-23C6-C34F-9A1A-39507C9F8A5C}"/>
              </a:ext>
            </a:extLst>
          </p:cNvPr>
          <p:cNvSpPr txBox="1"/>
          <p:nvPr/>
        </p:nvSpPr>
        <p:spPr>
          <a:xfrm>
            <a:off x="3663514" y="354365"/>
            <a:ext cx="7097183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Windbg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界面不如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Ollydbg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绚丽，但功能却更胜一筹。它可以调试内核程序，而且能够显示系统信息，但指令繁多，受大都数的程序员喜爱。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6F5C19-9053-924D-8E95-7E4D020FE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33" y="1620893"/>
            <a:ext cx="83185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2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逆向工具介绍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7FB1A7-88A8-E14C-93C0-E39AA9602060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960158-23C6-C34F-9A1A-39507C9F8A5C}"/>
              </a:ext>
            </a:extLst>
          </p:cNvPr>
          <p:cNvSpPr txBox="1"/>
          <p:nvPr/>
        </p:nvSpPr>
        <p:spPr>
          <a:xfrm>
            <a:off x="3663514" y="354365"/>
            <a:ext cx="7097183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IDA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能够将庞大的汇编指令序列分割成不同层次的单 元、模块、函数，还能以图形的方式显示一个函数内部执行流程。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BCAD1C-5CC4-C640-A25B-F89B4D521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14" y="1520638"/>
            <a:ext cx="7886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任意多边形: 形状 1272"/>
          <p:cNvSpPr/>
          <p:nvPr>
            <p:custDataLst>
              <p:tags r:id="rId1"/>
            </p:custDataLst>
          </p:nvPr>
        </p:nvSpPr>
        <p:spPr>
          <a:xfrm>
            <a:off x="4044665" y="1377665"/>
            <a:ext cx="4102670" cy="4102670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63500">
              <a:srgbClr val="14D475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95" name="文本框 1294"/>
          <p:cNvSpPr txBox="1"/>
          <p:nvPr/>
        </p:nvSpPr>
        <p:spPr>
          <a:xfrm>
            <a:off x="7809839" y="1653839"/>
            <a:ext cx="1101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300" dirty="0">
                <a:solidFill>
                  <a:srgbClr val="14D475"/>
                </a:solidFill>
                <a:cs typeface="+mn-ea"/>
                <a:sym typeface="+mn-lt"/>
              </a:rPr>
              <a:t>CONTENT</a:t>
            </a:r>
          </a:p>
          <a:p>
            <a:pPr algn="r"/>
            <a:r>
              <a:rPr lang="en-US" altLang="zh-CN" sz="1300" dirty="0">
                <a:solidFill>
                  <a:srgbClr val="14D475"/>
                </a:solidFill>
                <a:cs typeface="+mn-ea"/>
                <a:sym typeface="+mn-lt"/>
              </a:rPr>
              <a:t>/////////////</a:t>
            </a:r>
            <a:endParaRPr lang="zh-CN" altLang="en-US" sz="1300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cxnSp>
        <p:nvCxnSpPr>
          <p:cNvPr id="1297" name="直接连接符 1296"/>
          <p:cNvCxnSpPr>
            <a:cxnSpLocks/>
          </p:cNvCxnSpPr>
          <p:nvPr/>
        </p:nvCxnSpPr>
        <p:spPr>
          <a:xfrm>
            <a:off x="7584028" y="5095875"/>
            <a:ext cx="470423" cy="0"/>
          </a:xfrm>
          <a:prstGeom prst="line">
            <a:avLst/>
          </a:prstGeom>
          <a:ln w="19050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9" name="直接连接符 1298"/>
          <p:cNvCxnSpPr>
            <a:cxnSpLocks/>
          </p:cNvCxnSpPr>
          <p:nvPr/>
        </p:nvCxnSpPr>
        <p:spPr>
          <a:xfrm>
            <a:off x="8145590" y="5095875"/>
            <a:ext cx="684085" cy="0"/>
          </a:xfrm>
          <a:prstGeom prst="line">
            <a:avLst/>
          </a:prstGeom>
          <a:ln w="19050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6" name="任意多边形: 形状 1305"/>
          <p:cNvSpPr>
            <a:spLocks noChangeAspect="1"/>
          </p:cNvSpPr>
          <p:nvPr/>
        </p:nvSpPr>
        <p:spPr bwMode="auto">
          <a:xfrm rot="16200000">
            <a:off x="8340920" y="4555523"/>
            <a:ext cx="314360" cy="628820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09685" h="1219564">
                <a:moveTo>
                  <a:pt x="197503" y="505305"/>
                </a:moveTo>
                <a:lnTo>
                  <a:pt x="197502" y="714259"/>
                </a:lnTo>
                <a:lnTo>
                  <a:pt x="83008" y="714259"/>
                </a:lnTo>
                <a:lnTo>
                  <a:pt x="83008" y="505305"/>
                </a:lnTo>
                <a:close/>
                <a:moveTo>
                  <a:pt x="197503" y="85871"/>
                </a:moveTo>
                <a:lnTo>
                  <a:pt x="197503" y="294825"/>
                </a:lnTo>
                <a:lnTo>
                  <a:pt x="83008" y="294825"/>
                </a:lnTo>
                <a:lnTo>
                  <a:pt x="83008" y="85871"/>
                </a:lnTo>
                <a:close/>
                <a:moveTo>
                  <a:pt x="197503" y="924739"/>
                </a:moveTo>
                <a:lnTo>
                  <a:pt x="197503" y="1133693"/>
                </a:lnTo>
                <a:lnTo>
                  <a:pt x="83008" y="1133693"/>
                </a:lnTo>
                <a:lnTo>
                  <a:pt x="83008" y="924739"/>
                </a:lnTo>
                <a:close/>
                <a:moveTo>
                  <a:pt x="332035" y="505305"/>
                </a:moveTo>
                <a:lnTo>
                  <a:pt x="332034" y="714259"/>
                </a:lnTo>
                <a:lnTo>
                  <a:pt x="220401" y="714259"/>
                </a:lnTo>
                <a:lnTo>
                  <a:pt x="220401" y="505305"/>
                </a:lnTo>
                <a:close/>
                <a:moveTo>
                  <a:pt x="332035" y="85871"/>
                </a:moveTo>
                <a:lnTo>
                  <a:pt x="332035" y="294825"/>
                </a:lnTo>
                <a:lnTo>
                  <a:pt x="220401" y="294825"/>
                </a:lnTo>
                <a:lnTo>
                  <a:pt x="220401" y="85871"/>
                </a:lnTo>
                <a:close/>
                <a:moveTo>
                  <a:pt x="503777" y="465232"/>
                </a:moveTo>
                <a:lnTo>
                  <a:pt x="45798" y="465232"/>
                </a:lnTo>
                <a:lnTo>
                  <a:pt x="45798" y="754332"/>
                </a:lnTo>
                <a:lnTo>
                  <a:pt x="503776" y="754332"/>
                </a:lnTo>
                <a:close/>
                <a:moveTo>
                  <a:pt x="503777" y="45798"/>
                </a:moveTo>
                <a:lnTo>
                  <a:pt x="45798" y="45798"/>
                </a:lnTo>
                <a:lnTo>
                  <a:pt x="45798" y="334898"/>
                </a:lnTo>
                <a:lnTo>
                  <a:pt x="503777" y="334898"/>
                </a:lnTo>
                <a:close/>
                <a:moveTo>
                  <a:pt x="503777" y="884666"/>
                </a:moveTo>
                <a:lnTo>
                  <a:pt x="45798" y="884666"/>
                </a:lnTo>
                <a:lnTo>
                  <a:pt x="45798" y="1173766"/>
                </a:lnTo>
                <a:lnTo>
                  <a:pt x="503777" y="1173766"/>
                </a:lnTo>
                <a:close/>
                <a:moveTo>
                  <a:pt x="609685" y="964975"/>
                </a:moveTo>
                <a:cubicBezTo>
                  <a:pt x="609685" y="964975"/>
                  <a:pt x="609685" y="964975"/>
                  <a:pt x="609685" y="1100596"/>
                </a:cubicBezTo>
                <a:cubicBezTo>
                  <a:pt x="609685" y="1136288"/>
                  <a:pt x="569199" y="1131528"/>
                  <a:pt x="550146" y="1131528"/>
                </a:cubicBezTo>
                <a:cubicBezTo>
                  <a:pt x="550146" y="1131528"/>
                  <a:pt x="550146" y="1131528"/>
                  <a:pt x="550146" y="1219564"/>
                </a:cubicBezTo>
                <a:cubicBezTo>
                  <a:pt x="550146" y="1219564"/>
                  <a:pt x="550146" y="1219564"/>
                  <a:pt x="0" y="1219564"/>
                </a:cubicBezTo>
                <a:cubicBezTo>
                  <a:pt x="0" y="1219564"/>
                  <a:pt x="0" y="1219564"/>
                  <a:pt x="0" y="838868"/>
                </a:cubicBezTo>
                <a:cubicBezTo>
                  <a:pt x="0" y="838868"/>
                  <a:pt x="0" y="838868"/>
                  <a:pt x="550146" y="838868"/>
                </a:cubicBezTo>
                <a:cubicBezTo>
                  <a:pt x="550146" y="838868"/>
                  <a:pt x="550146" y="838868"/>
                  <a:pt x="550146" y="926905"/>
                </a:cubicBezTo>
                <a:cubicBezTo>
                  <a:pt x="566817" y="926905"/>
                  <a:pt x="609685" y="922145"/>
                  <a:pt x="609685" y="964975"/>
                </a:cubicBezTo>
                <a:close/>
                <a:moveTo>
                  <a:pt x="609685" y="545541"/>
                </a:moveTo>
                <a:cubicBezTo>
                  <a:pt x="609685" y="545541"/>
                  <a:pt x="609685" y="545541"/>
                  <a:pt x="609685" y="681162"/>
                </a:cubicBezTo>
                <a:cubicBezTo>
                  <a:pt x="609685" y="716854"/>
                  <a:pt x="569199" y="712094"/>
                  <a:pt x="550146" y="712094"/>
                </a:cubicBezTo>
                <a:cubicBezTo>
                  <a:pt x="550146" y="712094"/>
                  <a:pt x="550146" y="712094"/>
                  <a:pt x="550146" y="800130"/>
                </a:cubicBezTo>
                <a:cubicBezTo>
                  <a:pt x="550146" y="800130"/>
                  <a:pt x="550146" y="800130"/>
                  <a:pt x="0" y="800130"/>
                </a:cubicBezTo>
                <a:cubicBezTo>
                  <a:pt x="0" y="800130"/>
                  <a:pt x="0" y="800130"/>
                  <a:pt x="0" y="419434"/>
                </a:cubicBezTo>
                <a:cubicBezTo>
                  <a:pt x="0" y="419434"/>
                  <a:pt x="0" y="419434"/>
                  <a:pt x="550146" y="419434"/>
                </a:cubicBezTo>
                <a:cubicBezTo>
                  <a:pt x="550146" y="419434"/>
                  <a:pt x="550146" y="419434"/>
                  <a:pt x="550146" y="507471"/>
                </a:cubicBezTo>
                <a:cubicBezTo>
                  <a:pt x="566817" y="507471"/>
                  <a:pt x="609685" y="502711"/>
                  <a:pt x="609685" y="545541"/>
                </a:cubicBezTo>
                <a:close/>
                <a:moveTo>
                  <a:pt x="609685" y="126107"/>
                </a:moveTo>
                <a:cubicBezTo>
                  <a:pt x="609685" y="126107"/>
                  <a:pt x="609685" y="126107"/>
                  <a:pt x="609685" y="261728"/>
                </a:cubicBezTo>
                <a:cubicBezTo>
                  <a:pt x="609685" y="297420"/>
                  <a:pt x="569199" y="292660"/>
                  <a:pt x="550146" y="292660"/>
                </a:cubicBezTo>
                <a:cubicBezTo>
                  <a:pt x="550146" y="292660"/>
                  <a:pt x="550146" y="292660"/>
                  <a:pt x="550146" y="380696"/>
                </a:cubicBezTo>
                <a:cubicBezTo>
                  <a:pt x="550146" y="380696"/>
                  <a:pt x="550146" y="380696"/>
                  <a:pt x="0" y="380696"/>
                </a:cubicBezTo>
                <a:cubicBezTo>
                  <a:pt x="0" y="380696"/>
                  <a:pt x="0" y="380696"/>
                  <a:pt x="0" y="0"/>
                </a:cubicBezTo>
                <a:cubicBezTo>
                  <a:pt x="0" y="0"/>
                  <a:pt x="0" y="0"/>
                  <a:pt x="550146" y="0"/>
                </a:cubicBezTo>
                <a:cubicBezTo>
                  <a:pt x="550146" y="0"/>
                  <a:pt x="550146" y="0"/>
                  <a:pt x="550146" y="88037"/>
                </a:cubicBezTo>
                <a:cubicBezTo>
                  <a:pt x="566817" y="88037"/>
                  <a:pt x="609685" y="83277"/>
                  <a:pt x="609685" y="126107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07" name="箭头: V 形 1306"/>
          <p:cNvSpPr/>
          <p:nvPr/>
        </p:nvSpPr>
        <p:spPr>
          <a:xfrm>
            <a:off x="9746707" y="2991049"/>
            <a:ext cx="410657" cy="875902"/>
          </a:xfrm>
          <a:prstGeom prst="chevron">
            <a:avLst>
              <a:gd name="adj" fmla="*/ 2318 h 2362"/>
            </a:avLst>
          </a:prstGeom>
          <a:solidFill>
            <a:srgbClr val="14D47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79" name="弧形 1278"/>
          <p:cNvSpPr/>
          <p:nvPr/>
        </p:nvSpPr>
        <p:spPr>
          <a:xfrm>
            <a:off x="6706572" y="1051383"/>
            <a:ext cx="2695759" cy="4755235"/>
          </a:xfrm>
          <a:prstGeom prst="arc">
            <a:avLst>
              <a:gd name="adj1" fmla="*/ 2318 h 2362"/>
              <a:gd name="adj2" fmla="*/ 2318 h 2362"/>
            </a:avLst>
          </a:prstGeom>
          <a:ln w="57150" cap="flat" cmpd="sng" algn="ctr">
            <a:solidFill>
              <a:srgbClr val="14D47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08" name="箭头: V 形 1307"/>
          <p:cNvSpPr/>
          <p:nvPr/>
        </p:nvSpPr>
        <p:spPr>
          <a:xfrm>
            <a:off x="10330364" y="2550190"/>
            <a:ext cx="464093" cy="1757621"/>
          </a:xfrm>
          <a:prstGeom prst="chevron">
            <a:avLst>
              <a:gd name="adj" fmla="*/ 2318 h 2362"/>
            </a:avLst>
          </a:prstGeom>
          <a:solidFill>
            <a:srgbClr val="27ADE5">
              <a:alpha val="70000"/>
            </a:srgbClr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31" name="箭头: V 形 1330"/>
          <p:cNvSpPr/>
          <p:nvPr/>
        </p:nvSpPr>
        <p:spPr>
          <a:xfrm flipH="1">
            <a:off x="1917106" y="2991049"/>
            <a:ext cx="410657" cy="875902"/>
          </a:xfrm>
          <a:prstGeom prst="chevron">
            <a:avLst>
              <a:gd name="adj" fmla="*/ 2318 h 2362"/>
            </a:avLst>
          </a:prstGeom>
          <a:solidFill>
            <a:srgbClr val="14D475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39" name="弧形 1338"/>
          <p:cNvSpPr/>
          <p:nvPr/>
        </p:nvSpPr>
        <p:spPr>
          <a:xfrm flipH="1">
            <a:off x="2672139" y="1051383"/>
            <a:ext cx="2695759" cy="4755235"/>
          </a:xfrm>
          <a:prstGeom prst="arc">
            <a:avLst>
              <a:gd name="adj1" fmla="*/ 2318 h 2362"/>
              <a:gd name="adj2" fmla="*/ 2318 h 2362"/>
            </a:avLst>
          </a:prstGeom>
          <a:ln w="57150" cap="flat" cmpd="sng" algn="ctr">
            <a:solidFill>
              <a:srgbClr val="14D47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36" name="箭头: V 形 1335"/>
          <p:cNvSpPr/>
          <p:nvPr/>
        </p:nvSpPr>
        <p:spPr>
          <a:xfrm flipH="1">
            <a:off x="1280013" y="2550190"/>
            <a:ext cx="464093" cy="1757621"/>
          </a:xfrm>
          <a:prstGeom prst="chevron">
            <a:avLst>
              <a:gd name="adj" fmla="*/ 2318 h 2362"/>
            </a:avLst>
          </a:prstGeom>
          <a:solidFill>
            <a:srgbClr val="14D475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47" name="文本框 1346"/>
          <p:cNvSpPr txBox="1"/>
          <p:nvPr/>
        </p:nvSpPr>
        <p:spPr>
          <a:xfrm>
            <a:off x="5124740" y="2846089"/>
            <a:ext cx="19425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500" b="1" dirty="0">
                <a:solidFill>
                  <a:srgbClr val="14D475"/>
                </a:solidFill>
                <a:cs typeface="+mn-ea"/>
                <a:sym typeface="+mn-lt"/>
              </a:rPr>
              <a:t>PART TWO</a:t>
            </a:r>
            <a:endParaRPr lang="zh-CN" altLang="en-US" sz="2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1348" name="文本框 1347"/>
          <p:cNvSpPr txBox="1"/>
          <p:nvPr/>
        </p:nvSpPr>
        <p:spPr>
          <a:xfrm>
            <a:off x="3772288" y="3427918"/>
            <a:ext cx="4416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200" dirty="0">
                <a:solidFill>
                  <a:schemeClr val="bg1"/>
                </a:solidFill>
                <a:cs typeface="+mn-ea"/>
              </a:rPr>
              <a:t>逆向中的加密解密与编码</a:t>
            </a:r>
          </a:p>
        </p:txBody>
      </p:sp>
    </p:spTree>
    <p:extLst>
      <p:ext uri="{BB962C8B-B14F-4D97-AF65-F5344CB8AC3E}">
        <p14:creationId xmlns:p14="http://schemas.microsoft.com/office/powerpoint/2010/main" val="164966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298307" y="1578812"/>
            <a:ext cx="8695113" cy="4040938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61751" h="3560697">
                <a:moveTo>
                  <a:pt x="529438" y="0"/>
                </a:moveTo>
                <a:lnTo>
                  <a:pt x="2446013" y="0"/>
                </a:lnTo>
                <a:lnTo>
                  <a:pt x="2975451" y="388872"/>
                </a:lnTo>
                <a:lnTo>
                  <a:pt x="4518501" y="388872"/>
                </a:lnTo>
                <a:lnTo>
                  <a:pt x="7314087" y="388872"/>
                </a:lnTo>
                <a:cubicBezTo>
                  <a:pt x="7506097" y="388872"/>
                  <a:pt x="7661751" y="544526"/>
                  <a:pt x="7661751" y="736536"/>
                </a:cubicBezTo>
                <a:lnTo>
                  <a:pt x="7661751" y="3213033"/>
                </a:lnTo>
                <a:cubicBezTo>
                  <a:pt x="7661751" y="3405043"/>
                  <a:pt x="7506097" y="3560697"/>
                  <a:pt x="7314087" y="3560697"/>
                </a:cubicBezTo>
                <a:lnTo>
                  <a:pt x="4518501" y="3560697"/>
                </a:lnTo>
                <a:lnTo>
                  <a:pt x="693609" y="3560697"/>
                </a:lnTo>
                <a:lnTo>
                  <a:pt x="0" y="2867088"/>
                </a:lnTo>
                <a:lnTo>
                  <a:pt x="0" y="388872"/>
                </a:lnTo>
                <a:close/>
              </a:path>
            </a:pathLst>
          </a:custGeom>
          <a:noFill/>
          <a:ln w="28575">
            <a:solidFill>
              <a:srgbClr val="14D475"/>
            </a:solidFill>
          </a:ln>
          <a:effectLst>
            <a:glow rad="635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103948" y="2951338"/>
            <a:ext cx="1778943" cy="1778942"/>
            <a:chOff x="8787928" y="2768369"/>
            <a:chExt cx="1778943" cy="1778942"/>
          </a:xfrm>
        </p:grpSpPr>
        <p:sp>
          <p:nvSpPr>
            <p:cNvPr id="9" name="椭圆 8"/>
            <p:cNvSpPr/>
            <p:nvPr/>
          </p:nvSpPr>
          <p:spPr>
            <a:xfrm>
              <a:off x="8932069" y="2912508"/>
              <a:ext cx="1490663" cy="14906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空心弧 4"/>
            <p:cNvSpPr/>
            <p:nvPr/>
          </p:nvSpPr>
          <p:spPr>
            <a:xfrm rot="5400000" flipV="1">
              <a:off x="8787929" y="2768368"/>
              <a:ext cx="1778942" cy="1778943"/>
            </a:xfrm>
            <a:prstGeom prst="blockArc">
              <a:avLst>
                <a:gd name="adj1" fmla="val 10800000"/>
                <a:gd name="adj2" fmla="*/ 2318 h 2362"/>
                <a:gd name="adj3" fmla="*/ 2318 h 2362"/>
              </a:avLst>
            </a:prstGeom>
            <a:solidFill>
              <a:srgbClr val="14D475"/>
            </a:solidFill>
            <a:ln>
              <a:solidFill>
                <a:schemeClr val="accent1">
                  <a:shade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 rot="5400000">
              <a:off x="8787929" y="2768368"/>
              <a:ext cx="1778942" cy="1778943"/>
            </a:xfrm>
            <a:prstGeom prst="blockArc">
              <a:avLst>
                <a:gd name="adj1" fmla="val 10800000"/>
                <a:gd name="adj2" fmla="*/ 2318 h 2362"/>
                <a:gd name="adj3" fmla="*/ 2318 h 2362"/>
              </a:avLst>
            </a:prstGeom>
            <a:solidFill>
              <a:srgbClr val="0B1413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50800">
                <a:schemeClr val="accent1">
                  <a:satMod val="175000"/>
                  <a:alpha val="3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/>
            <p:cNvSpPr/>
            <p:nvPr>
              <p:custDataLst>
                <p:tags r:id="rId1"/>
              </p:custDataLst>
            </p:nvPr>
          </p:nvSpPr>
          <p:spPr>
            <a:xfrm>
              <a:off x="9265194" y="3245633"/>
              <a:ext cx="828000" cy="828000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  <a:gd name="connsiteX5" fmla="*/ 2318 h 2362"/>
                <a:gd name="connsiteY5" fmla="*/ 2318 h 2362"/>
                <a:gd name="connsiteX6" fmla="*/ 2318 h 2362"/>
                <a:gd name="connsiteY6" fmla="*/ 2318 h 2362"/>
                <a:gd name="connsiteX7" fmla="*/ 2318 h 2362"/>
                <a:gd name="connsiteY7" fmla="*/ 2318 h 2362"/>
                <a:gd name="connsiteX8" fmla="*/ 2318 h 2362"/>
                <a:gd name="connsiteY8" fmla="*/ 2318 h 2362"/>
                <a:gd name="connsiteX9" fmla="*/ 2318 h 2362"/>
                <a:gd name="connsiteY9" fmla="*/ 2318 h 2362"/>
                <a:gd name="connsiteX10" fmla="*/ 2318 h 2362"/>
                <a:gd name="connsiteY10" fmla="*/ 2318 h 2362"/>
                <a:gd name="connsiteX11" fmla="*/ 2318 h 2362"/>
                <a:gd name="connsiteY11" fmla="*/ 2318 h 2362"/>
                <a:gd name="connsiteX12" fmla="*/ 2318 h 2362"/>
                <a:gd name="connsiteY12" fmla="*/ 2318 h 2362"/>
                <a:gd name="connsiteX13" fmla="*/ 2318 h 2362"/>
                <a:gd name="connsiteY13" fmla="*/ 2318 h 2362"/>
                <a:gd name="connsiteX14" fmla="*/ 2318 h 2362"/>
                <a:gd name="connsiteY14" fmla="*/ 2318 h 2362"/>
                <a:gd name="connsiteX15" fmla="*/ 2318 h 2362"/>
                <a:gd name="connsiteY15" fmla="*/ 2318 h 2362"/>
                <a:gd name="connsiteX16" fmla="*/ 2318 h 2362"/>
                <a:gd name="connsiteY16" fmla="*/ 2318 h 2362"/>
                <a:gd name="connsiteX17" fmla="*/ 2318 h 2362"/>
                <a:gd name="connsiteY17" fmla="*/ 2318 h 2362"/>
                <a:gd name="connsiteX18" fmla="*/ 2318 h 2362"/>
                <a:gd name="connsiteY18" fmla="*/ 2318 h 2362"/>
                <a:gd name="connsiteX19" fmla="*/ 2318 h 2362"/>
                <a:gd name="connsiteY19" fmla="*/ 2318 h 2362"/>
                <a:gd name="connsiteX20" fmla="*/ 2318 h 2362"/>
                <a:gd name="connsiteY20" fmla="*/ 2318 h 2362"/>
                <a:gd name="connsiteX21" fmla="*/ 2318 h 2362"/>
                <a:gd name="connsiteY21" fmla="*/ 2318 h 2362"/>
                <a:gd name="connsiteX22" fmla="*/ 2318 h 2362"/>
                <a:gd name="connsiteY22" fmla="*/ 2318 h 2362"/>
                <a:gd name="connsiteX23" fmla="*/ 2318 h 2362"/>
                <a:gd name="connsiteY23" fmla="*/ 2318 h 2362"/>
                <a:gd name="connsiteX24" fmla="*/ 2318 h 2362"/>
                <a:gd name="connsiteY24" fmla="*/ 2318 h 2362"/>
                <a:gd name="connsiteX25" fmla="*/ 2318 h 2362"/>
                <a:gd name="connsiteY25" fmla="*/ 2318 h 2362"/>
                <a:gd name="connsiteX26" fmla="*/ 2318 h 2362"/>
                <a:gd name="connsiteY26" fmla="*/ 2318 h 2362"/>
                <a:gd name="connsiteX27" fmla="*/ 2318 h 2362"/>
                <a:gd name="connsiteY27" fmla="*/ 2318 h 2362"/>
                <a:gd name="connsiteX28" fmla="*/ 2318 h 2362"/>
                <a:gd name="connsiteY28" fmla="*/ 2318 h 2362"/>
                <a:gd name="connsiteX29" fmla="*/ 2318 h 2362"/>
                <a:gd name="connsiteY29" fmla="*/ 2318 h 2362"/>
                <a:gd name="connsiteX30" fmla="*/ 2318 h 2362"/>
                <a:gd name="connsiteY30" fmla="*/ 2318 h 2362"/>
                <a:gd name="connsiteX31" fmla="*/ 2318 h 2362"/>
                <a:gd name="connsiteY31" fmla="*/ 2318 h 2362"/>
                <a:gd name="connsiteX32" fmla="*/ 2318 h 2362"/>
                <a:gd name="connsiteY32" fmla="*/ 2318 h 2362"/>
                <a:gd name="connsiteX33" fmla="*/ 2318 h 2362"/>
                <a:gd name="connsiteY33" fmla="*/ 2318 h 2362"/>
                <a:gd name="connsiteX34" fmla="*/ 2318 h 2362"/>
                <a:gd name="connsiteY34" fmla="*/ 2318 h 2362"/>
                <a:gd name="connsiteX35" fmla="*/ 2318 h 2362"/>
                <a:gd name="connsiteY35" fmla="*/ 2318 h 2362"/>
                <a:gd name="connsiteX36" fmla="*/ 2318 h 2362"/>
                <a:gd name="connsiteY36" fmla="*/ 2318 h 2362"/>
                <a:gd name="connsiteX37" fmla="*/ 2318 h 2362"/>
                <a:gd name="connsiteY37" fmla="*/ 2318 h 2362"/>
                <a:gd name="connsiteX38" fmla="*/ 2318 h 2362"/>
                <a:gd name="connsiteY38" fmla="*/ 2318 h 2362"/>
                <a:gd name="connsiteX39" fmla="*/ 2318 h 2362"/>
                <a:gd name="connsiteY39" fmla="*/ 2318 h 2362"/>
                <a:gd name="connsiteX40" fmla="*/ 2318 h 2362"/>
                <a:gd name="connsiteY40" fmla="*/ 2318 h 2362"/>
                <a:gd name="connsiteX41" fmla="*/ 2318 h 2362"/>
                <a:gd name="connsiteY41" fmla="*/ 2318 h 2362"/>
                <a:gd name="connsiteX42" fmla="*/ 2318 h 2362"/>
                <a:gd name="connsiteY42" fmla="*/ 2318 h 2362"/>
                <a:gd name="connsiteX43" fmla="*/ 2318 h 2362"/>
                <a:gd name="connsiteY43" fmla="*/ 2318 h 2362"/>
                <a:gd name="connsiteX44" fmla="*/ 2318 h 2362"/>
                <a:gd name="connsiteY44" fmla="*/ 2318 h 2362"/>
                <a:gd name="connsiteX45" fmla="*/ 2318 h 2362"/>
                <a:gd name="connsiteY45" fmla="*/ 2318 h 2362"/>
                <a:gd name="connsiteX46" fmla="*/ 2318 h 2362"/>
                <a:gd name="connsiteY46" fmla="*/ 2318 h 2362"/>
                <a:gd name="connsiteX47" fmla="*/ 2318 h 2362"/>
                <a:gd name="connsiteY47" fmla="*/ 2318 h 2362"/>
                <a:gd name="connsiteX48" fmla="*/ 2318 h 2362"/>
                <a:gd name="connsiteY48" fmla="*/ 2318 h 2362"/>
                <a:gd name="connsiteX49" fmla="*/ 2318 h 2362"/>
                <a:gd name="connsiteY49" fmla="*/ 2318 h 2362"/>
                <a:gd name="connsiteX50" fmla="*/ 2318 h 2362"/>
                <a:gd name="connsiteY50" fmla="*/ 2318 h 2362"/>
                <a:gd name="connsiteX51" fmla="*/ 2318 h 2362"/>
                <a:gd name="connsiteY51" fmla="*/ 2318 h 2362"/>
                <a:gd name="connsiteX52" fmla="*/ 2318 h 2362"/>
                <a:gd name="connsiteY52" fmla="*/ 2318 h 2362"/>
                <a:gd name="connsiteX53" fmla="*/ 2318 h 2362"/>
                <a:gd name="connsiteY53" fmla="*/ 2318 h 2362"/>
                <a:gd name="connsiteX54" fmla="*/ 2318 h 2362"/>
                <a:gd name="connsiteY54" fmla="*/ 2318 h 2362"/>
                <a:gd name="connsiteX55" fmla="*/ 2318 h 2362"/>
                <a:gd name="connsiteY55" fmla="*/ 2318 h 2362"/>
                <a:gd name="connsiteX56" fmla="*/ 2318 h 2362"/>
                <a:gd name="connsiteY56" fmla="*/ 2318 h 2362"/>
                <a:gd name="connsiteX57" fmla="*/ 2318 h 2362"/>
                <a:gd name="connsiteY57" fmla="*/ 2318 h 2362"/>
                <a:gd name="connsiteX58" fmla="*/ 2318 h 2362"/>
                <a:gd name="connsiteY58" fmla="*/ 2318 h 2362"/>
                <a:gd name="connsiteX59" fmla="*/ 2318 h 2362"/>
                <a:gd name="connsiteY59" fmla="*/ 2318 h 2362"/>
                <a:gd name="connsiteX60" fmla="*/ 2318 h 2362"/>
                <a:gd name="connsiteY60" fmla="*/ 2318 h 2362"/>
                <a:gd name="connsiteX61" fmla="*/ 2318 h 2362"/>
                <a:gd name="connsiteY61" fmla="*/ 2318 h 2362"/>
                <a:gd name="connsiteX62" fmla="*/ 2318 h 2362"/>
                <a:gd name="connsiteY62" fmla="*/ 2318 h 2362"/>
                <a:gd name="connsiteX63" fmla="*/ 2318 h 2362"/>
                <a:gd name="connsiteY63" fmla="*/ 2318 h 2362"/>
                <a:gd name="connsiteX64" fmla="*/ 2318 h 2362"/>
                <a:gd name="connsiteY64" fmla="*/ 2318 h 2362"/>
                <a:gd name="connsiteX65" fmla="*/ 2318 h 2362"/>
                <a:gd name="connsiteY65" fmla="*/ 2318 h 2362"/>
                <a:gd name="connsiteX66" fmla="*/ 2318 h 2362"/>
                <a:gd name="connsiteY66" fmla="*/ 2318 h 2362"/>
                <a:gd name="connsiteX67" fmla="*/ 2318 h 2362"/>
                <a:gd name="connsiteY67" fmla="*/ 2318 h 2362"/>
                <a:gd name="connsiteX68" fmla="*/ 2318 h 2362"/>
                <a:gd name="connsiteY68" fmla="*/ 2318 h 2362"/>
                <a:gd name="connsiteX69" fmla="*/ 2318 h 2362"/>
                <a:gd name="connsiteY69" fmla="*/ 2318 h 2362"/>
                <a:gd name="connsiteX70" fmla="*/ 2318 h 2362"/>
                <a:gd name="connsiteY70" fmla="*/ 2318 h 2362"/>
                <a:gd name="connsiteX71" fmla="*/ 2318 h 2362"/>
                <a:gd name="connsiteY71" fmla="*/ 2318 h 2362"/>
                <a:gd name="connsiteX72" fmla="*/ 2318 h 2362"/>
                <a:gd name="connsiteY72" fmla="*/ 2318 h 2362"/>
                <a:gd name="connsiteX73" fmla="*/ 2318 h 2362"/>
                <a:gd name="connsiteY73" fmla="*/ 2318 h 2362"/>
                <a:gd name="connsiteX74" fmla="*/ 2318 h 2362"/>
                <a:gd name="connsiteY74" fmla="*/ 2318 h 2362"/>
                <a:gd name="connsiteX75" fmla="*/ 2318 h 2362"/>
                <a:gd name="connsiteY75" fmla="*/ 2318 h 2362"/>
                <a:gd name="connsiteX76" fmla="*/ 2318 h 2362"/>
                <a:gd name="connsiteY76" fmla="*/ 2318 h 2362"/>
                <a:gd name="connsiteX77" fmla="*/ 2318 h 2362"/>
                <a:gd name="connsiteY77" fmla="*/ 2318 h 2362"/>
                <a:gd name="connsiteX78" fmla="*/ 2318 h 2362"/>
                <a:gd name="connsiteY78" fmla="*/ 2318 h 2362"/>
                <a:gd name="connsiteX79" fmla="*/ 2318 h 2362"/>
                <a:gd name="connsiteY79" fmla="*/ 2318 h 2362"/>
                <a:gd name="connsiteX80" fmla="*/ 2318 h 2362"/>
                <a:gd name="connsiteY80" fmla="*/ 2318 h 2362"/>
                <a:gd name="connsiteX81" fmla="*/ 2318 h 2362"/>
                <a:gd name="connsiteY81" fmla="*/ 2318 h 2362"/>
                <a:gd name="connsiteX82" fmla="*/ 2318 h 2362"/>
                <a:gd name="connsiteY82" fmla="*/ 2318 h 2362"/>
                <a:gd name="connsiteX83" fmla="*/ 2318 h 2362"/>
                <a:gd name="connsiteY83" fmla="*/ 2318 h 2362"/>
                <a:gd name="connsiteX84" fmla="*/ 2318 h 2362"/>
                <a:gd name="connsiteY84" fmla="*/ 2318 h 2362"/>
                <a:gd name="connsiteX85" fmla="*/ 2318 h 2362"/>
                <a:gd name="connsiteY85" fmla="*/ 2318 h 2362"/>
                <a:gd name="connsiteX86" fmla="*/ 2318 h 2362"/>
                <a:gd name="connsiteY86" fmla="*/ 2318 h 2362"/>
                <a:gd name="connsiteX87" fmla="*/ 2318 h 2362"/>
                <a:gd name="connsiteY87" fmla="*/ 2318 h 2362"/>
                <a:gd name="connsiteX88" fmla="*/ 2318 h 2362"/>
                <a:gd name="connsiteY88" fmla="*/ 2318 h 2362"/>
                <a:gd name="connsiteX89" fmla="*/ 2318 h 2362"/>
                <a:gd name="connsiteY89" fmla="*/ 2318 h 2362"/>
                <a:gd name="connsiteX90" fmla="*/ 2318 h 2362"/>
                <a:gd name="connsiteY90" fmla="*/ 2318 h 2362"/>
                <a:gd name="connsiteX91" fmla="*/ 2318 h 2362"/>
                <a:gd name="connsiteY91" fmla="*/ 2318 h 2362"/>
                <a:gd name="connsiteX92" fmla="*/ 2318 h 2362"/>
                <a:gd name="connsiteY92" fmla="*/ 2318 h 2362"/>
                <a:gd name="connsiteX93" fmla="*/ 2318 h 2362"/>
                <a:gd name="connsiteY93" fmla="*/ 2318 h 2362"/>
                <a:gd name="connsiteX94" fmla="*/ 2318 h 2362"/>
                <a:gd name="connsiteY94" fmla="*/ 2318 h 2362"/>
                <a:gd name="connsiteX95" fmla="*/ 2318 h 2362"/>
                <a:gd name="connsiteY95" fmla="*/ 2318 h 2362"/>
                <a:gd name="connsiteX96" fmla="*/ 2318 h 2362"/>
                <a:gd name="connsiteY96" fmla="*/ 2318 h 2362"/>
                <a:gd name="connsiteX97" fmla="*/ 2318 h 2362"/>
                <a:gd name="connsiteY97" fmla="*/ 2318 h 2362"/>
                <a:gd name="connsiteX98" fmla="*/ 2318 h 2362"/>
                <a:gd name="connsiteY98" fmla="*/ 2318 h 2362"/>
                <a:gd name="connsiteX99" fmla="*/ 2318 h 2362"/>
                <a:gd name="connsiteY99" fmla="*/ 2318 h 2362"/>
                <a:gd name="connsiteX100" fmla="*/ 2318 h 2362"/>
                <a:gd name="connsiteY100" fmla="*/ 2318 h 2362"/>
                <a:gd name="connsiteX101" fmla="*/ 2318 h 2362"/>
                <a:gd name="connsiteY101" fmla="*/ 2318 h 2362"/>
                <a:gd name="connsiteX102" fmla="*/ 2318 h 2362"/>
                <a:gd name="connsiteY102" fmla="*/ 2318 h 2362"/>
                <a:gd name="connsiteX103" fmla="*/ 2318 h 2362"/>
                <a:gd name="connsiteY103" fmla="*/ 2318 h 2362"/>
                <a:gd name="connsiteX104" fmla="*/ 2318 h 2362"/>
                <a:gd name="connsiteY104" fmla="*/ 2318 h 2362"/>
                <a:gd name="connsiteX105" fmla="*/ 2318 h 2362"/>
                <a:gd name="connsiteY105" fmla="*/ 2318 h 2362"/>
                <a:gd name="connsiteX106" fmla="*/ 2318 h 2362"/>
                <a:gd name="connsiteY106" fmla="*/ 2318 h 2362"/>
                <a:gd name="connsiteX107" fmla="*/ 2318 h 2362"/>
                <a:gd name="connsiteY107" fmla="*/ 2318 h 2362"/>
                <a:gd name="connsiteX108" fmla="*/ 2318 h 2362"/>
                <a:gd name="connsiteY108" fmla="*/ 2318 h 2362"/>
                <a:gd name="connsiteX109" fmla="*/ 2318 h 2362"/>
                <a:gd name="connsiteY109" fmla="*/ 2318 h 2362"/>
                <a:gd name="connsiteX110" fmla="*/ 2318 h 2362"/>
                <a:gd name="connsiteY110" fmla="*/ 2318 h 2362"/>
                <a:gd name="connsiteX111" fmla="*/ 2318 h 2362"/>
                <a:gd name="connsiteY111" fmla="*/ 2318 h 2362"/>
                <a:gd name="connsiteX112" fmla="*/ 2318 h 2362"/>
                <a:gd name="connsiteY112" fmla="*/ 2318 h 2362"/>
                <a:gd name="connsiteX113" fmla="*/ 2318 h 2362"/>
                <a:gd name="connsiteY113" fmla="*/ 2318 h 2362"/>
                <a:gd name="connsiteX114" fmla="*/ 2318 h 2362"/>
                <a:gd name="connsiteY114" fmla="*/ 2318 h 2362"/>
                <a:gd name="connsiteX115" fmla="*/ 2318 h 2362"/>
                <a:gd name="connsiteY115" fmla="*/ 2318 h 2362"/>
                <a:gd name="connsiteX116" fmla="*/ 2318 h 2362"/>
                <a:gd name="connsiteY116" fmla="*/ 2318 h 2362"/>
                <a:gd name="connsiteX117" fmla="*/ 2318 h 2362"/>
                <a:gd name="connsiteY117" fmla="*/ 2318 h 2362"/>
                <a:gd name="connsiteX118" fmla="*/ 2318 h 2362"/>
                <a:gd name="connsiteY118" fmla="*/ 2318 h 2362"/>
                <a:gd name="connsiteX119" fmla="*/ 2318 h 2362"/>
                <a:gd name="connsiteY119" fmla="*/ 2318 h 2362"/>
                <a:gd name="connsiteX120" fmla="*/ 2318 h 2362"/>
                <a:gd name="connsiteY120" fmla="*/ 2318 h 2362"/>
                <a:gd name="connsiteX121" fmla="*/ 2318 h 2362"/>
                <a:gd name="connsiteY121" fmla="*/ 2318 h 2362"/>
                <a:gd name="connsiteX122" fmla="*/ 2318 h 2362"/>
                <a:gd name="connsiteY122" fmla="*/ 2318 h 2362"/>
                <a:gd name="connsiteX123" fmla="*/ 2318 h 2362"/>
                <a:gd name="connsiteY123" fmla="*/ 2318 h 2362"/>
                <a:gd name="connsiteX124" fmla="*/ 2318 h 2362"/>
                <a:gd name="connsiteY124" fmla="*/ 2318 h 2362"/>
                <a:gd name="connsiteX125" fmla="*/ 2318 h 2362"/>
                <a:gd name="connsiteY125" fmla="*/ 2318 h 2362"/>
                <a:gd name="connsiteX126" fmla="*/ 2318 h 2362"/>
                <a:gd name="connsiteY126" fmla="*/ 2318 h 2362"/>
                <a:gd name="connsiteX127" fmla="*/ 2318 h 2362"/>
                <a:gd name="connsiteY127" fmla="*/ 2318 h 2362"/>
                <a:gd name="connsiteX128" fmla="*/ 2318 h 2362"/>
                <a:gd name="connsiteY128" fmla="*/ 2318 h 2362"/>
                <a:gd name="connsiteX129" fmla="*/ 2318 h 2362"/>
                <a:gd name="connsiteY129" fmla="*/ 2318 h 2362"/>
                <a:gd name="connsiteX130" fmla="*/ 2318 h 2362"/>
                <a:gd name="connsiteY130" fmla="*/ 2318 h 2362"/>
                <a:gd name="connsiteX131" fmla="*/ 2318 h 2362"/>
                <a:gd name="connsiteY131" fmla="*/ 2318 h 2362"/>
                <a:gd name="connsiteX132" fmla="*/ 2318 h 2362"/>
                <a:gd name="connsiteY132" fmla="*/ 2318 h 2362"/>
                <a:gd name="connsiteX133" fmla="*/ 2318 h 2362"/>
                <a:gd name="connsiteY133" fmla="*/ 2318 h 2362"/>
                <a:gd name="connsiteX134" fmla="*/ 2318 h 2362"/>
                <a:gd name="connsiteY134" fmla="*/ 2318 h 2362"/>
                <a:gd name="connsiteX135" fmla="*/ 2318 h 2362"/>
                <a:gd name="connsiteY135" fmla="*/ 2318 h 2362"/>
                <a:gd name="connsiteX136" fmla="*/ 2318 h 2362"/>
                <a:gd name="connsiteY136" fmla="*/ 2318 h 2362"/>
                <a:gd name="connsiteX137" fmla="*/ 2318 h 2362"/>
                <a:gd name="connsiteY137" fmla="*/ 2318 h 2362"/>
                <a:gd name="connsiteX138" fmla="*/ 2318 h 2362"/>
                <a:gd name="connsiteY138" fmla="*/ 2318 h 2362"/>
                <a:gd name="connsiteX139" fmla="*/ 2318 h 2362"/>
                <a:gd name="connsiteY139" fmla="*/ 2318 h 2362"/>
                <a:gd name="connsiteX140" fmla="*/ 2318 h 2362"/>
                <a:gd name="connsiteY140" fmla="*/ 2318 h 2362"/>
                <a:gd name="connsiteX141" fmla="*/ 2318 h 2362"/>
                <a:gd name="connsiteY141" fmla="*/ 2318 h 2362"/>
                <a:gd name="connsiteX142" fmla="*/ 2318 h 2362"/>
                <a:gd name="connsiteY142" fmla="*/ 2318 h 2362"/>
                <a:gd name="connsiteX143" fmla="*/ 2318 h 2362"/>
                <a:gd name="connsiteY143" fmla="*/ 2318 h 2362"/>
                <a:gd name="connsiteX144" fmla="*/ 2318 h 2362"/>
                <a:gd name="connsiteY144" fmla="*/ 2318 h 2362"/>
                <a:gd name="connsiteX145" fmla="*/ 2318 h 2362"/>
                <a:gd name="connsiteY145" fmla="*/ 2318 h 2362"/>
                <a:gd name="connsiteX146" fmla="*/ 2318 h 2362"/>
                <a:gd name="connsiteY146" fmla="*/ 2318 h 2362"/>
                <a:gd name="connsiteX147" fmla="*/ 2318 h 2362"/>
                <a:gd name="connsiteY147" fmla="*/ 2318 h 2362"/>
                <a:gd name="connsiteX148" fmla="*/ 2318 h 2362"/>
                <a:gd name="connsiteY148" fmla="*/ 2318 h 2362"/>
                <a:gd name="connsiteX149" fmla="*/ 2318 h 2362"/>
                <a:gd name="connsiteY149" fmla="*/ 2318 h 2362"/>
                <a:gd name="connsiteX150" fmla="*/ 2318 h 2362"/>
                <a:gd name="connsiteY150" fmla="*/ 2318 h 2362"/>
                <a:gd name="connsiteX151" fmla="*/ 2318 h 2362"/>
                <a:gd name="connsiteY151" fmla="*/ 2318 h 2362"/>
                <a:gd name="connsiteX152" fmla="*/ 2318 h 2362"/>
                <a:gd name="connsiteY152" fmla="*/ 2318 h 2362"/>
                <a:gd name="connsiteX153" fmla="*/ 2318 h 2362"/>
                <a:gd name="connsiteY153" fmla="*/ 2318 h 2362"/>
                <a:gd name="connsiteX154" fmla="*/ 2318 h 2362"/>
                <a:gd name="connsiteY154" fmla="*/ 2318 h 2362"/>
                <a:gd name="connsiteX155" fmla="*/ 2318 h 2362"/>
                <a:gd name="connsiteY155" fmla="*/ 2318 h 2362"/>
                <a:gd name="connsiteX156" fmla="*/ 2318 h 2362"/>
                <a:gd name="connsiteY156" fmla="*/ 2318 h 2362"/>
                <a:gd name="connsiteX157" fmla="*/ 2318 h 2362"/>
                <a:gd name="connsiteY157" fmla="*/ 2318 h 2362"/>
                <a:gd name="connsiteX158" fmla="*/ 2318 h 2362"/>
                <a:gd name="connsiteY158" fmla="*/ 2318 h 2362"/>
                <a:gd name="connsiteX159" fmla="*/ 2318 h 2362"/>
                <a:gd name="connsiteY159" fmla="*/ 2318 h 2362"/>
                <a:gd name="connsiteX160" fmla="*/ 2318 h 2362"/>
                <a:gd name="connsiteY160" fmla="*/ 2318 h 2362"/>
                <a:gd name="connsiteX161" fmla="*/ 2318 h 2362"/>
                <a:gd name="connsiteY161" fmla="*/ 2318 h 2362"/>
                <a:gd name="connsiteX162" fmla="*/ 2318 h 2362"/>
                <a:gd name="connsiteY162" fmla="*/ 2318 h 2362"/>
                <a:gd name="connsiteX163" fmla="*/ 2318 h 2362"/>
                <a:gd name="connsiteY163" fmla="*/ 2318 h 2362"/>
                <a:gd name="connsiteX164" fmla="*/ 2318 h 2362"/>
                <a:gd name="connsiteY164" fmla="*/ 2318 h 2362"/>
                <a:gd name="connsiteX165" fmla="*/ 2318 h 2362"/>
                <a:gd name="connsiteY165" fmla="*/ 2318 h 2362"/>
                <a:gd name="connsiteX166" fmla="*/ 2318 h 2362"/>
                <a:gd name="connsiteY166" fmla="*/ 2318 h 2362"/>
                <a:gd name="connsiteX167" fmla="*/ 2318 h 2362"/>
                <a:gd name="connsiteY167" fmla="*/ 2318 h 2362"/>
                <a:gd name="connsiteX168" fmla="*/ 2318 h 2362"/>
                <a:gd name="connsiteY168" fmla="*/ 2318 h 2362"/>
                <a:gd name="connsiteX169" fmla="*/ 2318 h 2362"/>
                <a:gd name="connsiteY169" fmla="*/ 2318 h 2362"/>
                <a:gd name="connsiteX170" fmla="*/ 2318 h 2362"/>
                <a:gd name="connsiteY170" fmla="*/ 2318 h 2362"/>
                <a:gd name="connsiteX171" fmla="*/ 2318 h 2362"/>
                <a:gd name="connsiteY171" fmla="*/ 2318 h 2362"/>
                <a:gd name="connsiteX172" fmla="*/ 2318 h 2362"/>
                <a:gd name="connsiteY172" fmla="*/ 2318 h 2362"/>
                <a:gd name="connsiteX173" fmla="*/ 2318 h 2362"/>
                <a:gd name="connsiteY173" fmla="*/ 2318 h 2362"/>
                <a:gd name="connsiteX174" fmla="*/ 2318 h 2362"/>
                <a:gd name="connsiteY174" fmla="*/ 2318 h 2362"/>
                <a:gd name="connsiteX175" fmla="*/ 2318 h 2362"/>
                <a:gd name="connsiteY175" fmla="*/ 2318 h 2362"/>
                <a:gd name="connsiteX176" fmla="*/ 2318 h 2362"/>
                <a:gd name="connsiteY176" fmla="*/ 2318 h 2362"/>
                <a:gd name="connsiteX177" fmla="*/ 2318 h 2362"/>
                <a:gd name="connsiteY177" fmla="*/ 2318 h 2362"/>
                <a:gd name="connsiteX178" fmla="*/ 2318 h 2362"/>
                <a:gd name="connsiteY178" fmla="*/ 2318 h 2362"/>
                <a:gd name="connsiteX179" fmla="*/ 2318 h 2362"/>
                <a:gd name="connsiteY179" fmla="*/ 2318 h 2362"/>
                <a:gd name="connsiteX180" fmla="*/ 2318 h 2362"/>
                <a:gd name="connsiteY180" fmla="*/ 2318 h 2362"/>
                <a:gd name="connsiteX181" fmla="*/ 2318 h 2362"/>
                <a:gd name="connsiteY181" fmla="*/ 2318 h 2362"/>
                <a:gd name="connsiteX182" fmla="*/ 2318 h 2362"/>
                <a:gd name="connsiteY182" fmla="*/ 2318 h 2362"/>
                <a:gd name="connsiteX183" fmla="*/ 2318 h 2362"/>
                <a:gd name="connsiteY183" fmla="*/ 2318 h 2362"/>
                <a:gd name="connsiteX184" fmla="*/ 2318 h 2362"/>
                <a:gd name="connsiteY184" fmla="*/ 2318 h 2362"/>
                <a:gd name="connsiteX185" fmla="*/ 2318 h 2362"/>
                <a:gd name="connsiteY185" fmla="*/ 2318 h 2362"/>
                <a:gd name="connsiteX186" fmla="*/ 2318 h 2362"/>
                <a:gd name="connsiteY186" fmla="*/ 2318 h 2362"/>
                <a:gd name="connsiteX187" fmla="*/ 2318 h 2362"/>
                <a:gd name="connsiteY187" fmla="*/ 2318 h 2362"/>
                <a:gd name="connsiteX188" fmla="*/ 2318 h 2362"/>
                <a:gd name="connsiteY188" fmla="*/ 2318 h 2362"/>
                <a:gd name="connsiteX189" fmla="*/ 2318 h 2362"/>
                <a:gd name="connsiteY189" fmla="*/ 2318 h 2362"/>
                <a:gd name="connsiteX190" fmla="*/ 2318 h 2362"/>
                <a:gd name="connsiteY190" fmla="*/ 2318 h 2362"/>
                <a:gd name="connsiteX191" fmla="*/ 2318 h 2362"/>
                <a:gd name="connsiteY191" fmla="*/ 2318 h 2362"/>
                <a:gd name="connsiteX192" fmla="*/ 2318 h 2362"/>
                <a:gd name="connsiteY192" fmla="*/ 2318 h 2362"/>
                <a:gd name="connsiteX193" fmla="*/ 2318 h 2362"/>
                <a:gd name="connsiteY193" fmla="*/ 2318 h 2362"/>
                <a:gd name="connsiteX194" fmla="*/ 2318 h 2362"/>
                <a:gd name="connsiteY194" fmla="*/ 2318 h 2362"/>
                <a:gd name="connsiteX195" fmla="*/ 2318 h 2362"/>
                <a:gd name="connsiteY195" fmla="*/ 2318 h 2362"/>
                <a:gd name="connsiteX196" fmla="*/ 2318 h 2362"/>
                <a:gd name="connsiteY196" fmla="*/ 2318 h 2362"/>
                <a:gd name="connsiteX197" fmla="*/ 2318 h 2362"/>
                <a:gd name="connsiteY197" fmla="*/ 2318 h 2362"/>
                <a:gd name="connsiteX198" fmla="*/ 2318 h 2362"/>
                <a:gd name="connsiteY198" fmla="*/ 2318 h 2362"/>
                <a:gd name="connsiteX199" fmla="*/ 2318 h 2362"/>
                <a:gd name="connsiteY199" fmla="*/ 2318 h 2362"/>
                <a:gd name="connsiteX200" fmla="*/ 2318 h 2362"/>
                <a:gd name="connsiteY200" fmla="*/ 2318 h 2362"/>
                <a:gd name="connsiteX201" fmla="*/ 2318 h 2362"/>
                <a:gd name="connsiteY201" fmla="*/ 2318 h 2362"/>
                <a:gd name="connsiteX202" fmla="*/ 2318 h 2362"/>
                <a:gd name="connsiteY202" fmla="*/ 2318 h 2362"/>
                <a:gd name="connsiteX203" fmla="*/ 2318 h 2362"/>
                <a:gd name="connsiteY203" fmla="*/ 2318 h 2362"/>
                <a:gd name="connsiteX204" fmla="*/ 2318 h 2362"/>
                <a:gd name="connsiteY204" fmla="*/ 2318 h 2362"/>
                <a:gd name="connsiteX205" fmla="*/ 2318 h 2362"/>
                <a:gd name="connsiteY205" fmla="*/ 2318 h 2362"/>
                <a:gd name="connsiteX206" fmla="*/ 2318 h 2362"/>
                <a:gd name="connsiteY206" fmla="*/ 2318 h 2362"/>
                <a:gd name="connsiteX207" fmla="*/ 2318 h 2362"/>
                <a:gd name="connsiteY207" fmla="*/ 2318 h 2362"/>
                <a:gd name="connsiteX208" fmla="*/ 2318 h 2362"/>
                <a:gd name="connsiteY208" fmla="*/ 2318 h 2362"/>
                <a:gd name="connsiteX209" fmla="*/ 2318 h 2362"/>
                <a:gd name="connsiteY209" fmla="*/ 2318 h 2362"/>
                <a:gd name="connsiteX210" fmla="*/ 2318 h 2362"/>
                <a:gd name="connsiteY210" fmla="*/ 2318 h 2362"/>
                <a:gd name="connsiteX211" fmla="*/ 2318 h 2362"/>
                <a:gd name="connsiteY211" fmla="*/ 2318 h 2362"/>
                <a:gd name="connsiteX212" fmla="*/ 2318 h 2362"/>
                <a:gd name="connsiteY212" fmla="*/ 2318 h 2362"/>
                <a:gd name="connsiteX213" fmla="*/ 2318 h 2362"/>
                <a:gd name="connsiteY213" fmla="*/ 2318 h 2362"/>
                <a:gd name="connsiteX214" fmla="*/ 2318 h 2362"/>
                <a:gd name="connsiteY214" fmla="*/ 2318 h 2362"/>
                <a:gd name="connsiteX215" fmla="*/ 2318 h 2362"/>
                <a:gd name="connsiteY215" fmla="*/ 2318 h 2362"/>
                <a:gd name="connsiteX216" fmla="*/ 2318 h 2362"/>
                <a:gd name="connsiteY216" fmla="*/ 2318 h 2362"/>
                <a:gd name="connsiteX217" fmla="*/ 2318 h 2362"/>
                <a:gd name="connsiteY217" fmla="*/ 2318 h 2362"/>
                <a:gd name="connsiteX218" fmla="*/ 2318 h 2362"/>
                <a:gd name="connsiteY218" fmla="*/ 2318 h 2362"/>
                <a:gd name="connsiteX219" fmla="*/ 2318 h 2362"/>
                <a:gd name="connsiteY219" fmla="*/ 2318 h 2362"/>
                <a:gd name="connsiteX220" fmla="*/ 2318 h 2362"/>
                <a:gd name="connsiteY220" fmla="*/ 2318 h 2362"/>
                <a:gd name="connsiteX221" fmla="*/ 2318 h 2362"/>
                <a:gd name="connsiteY221" fmla="*/ 2318 h 2362"/>
                <a:gd name="connsiteX222" fmla="*/ 2318 h 2362"/>
                <a:gd name="connsiteY222" fmla="*/ 2318 h 2362"/>
                <a:gd name="connsiteX223" fmla="*/ 2318 h 2362"/>
                <a:gd name="connsiteY223" fmla="*/ 2318 h 2362"/>
                <a:gd name="connsiteX224" fmla="*/ 2318 h 2362"/>
                <a:gd name="connsiteY224" fmla="*/ 2318 h 2362"/>
                <a:gd name="connsiteX225" fmla="*/ 2318 h 2362"/>
                <a:gd name="connsiteY225" fmla="*/ 2318 h 2362"/>
                <a:gd name="connsiteX226" fmla="*/ 2318 h 2362"/>
                <a:gd name="connsiteY226" fmla="*/ 2318 h 2362"/>
                <a:gd name="connsiteX227" fmla="*/ 2318 h 2362"/>
                <a:gd name="connsiteY227" fmla="*/ 2318 h 2362"/>
                <a:gd name="connsiteX228" fmla="*/ 2318 h 2362"/>
                <a:gd name="connsiteY228" fmla="*/ 2318 h 2362"/>
                <a:gd name="connsiteX229" fmla="*/ 2318 h 2362"/>
                <a:gd name="connsiteY229" fmla="*/ 2318 h 2362"/>
                <a:gd name="connsiteX230" fmla="*/ 2318 h 2362"/>
                <a:gd name="connsiteY230" fmla="*/ 2318 h 2362"/>
                <a:gd name="connsiteX231" fmla="*/ 2318 h 2362"/>
                <a:gd name="connsiteY231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3728532" h="3728531">
                  <a:moveTo>
                    <a:pt x="1832521" y="3379864"/>
                  </a:moveTo>
                  <a:lnTo>
                    <a:pt x="1864266" y="3381367"/>
                  </a:lnTo>
                  <a:lnTo>
                    <a:pt x="1883316" y="3380624"/>
                  </a:lnTo>
                  <a:lnTo>
                    <a:pt x="1889613" y="3727542"/>
                  </a:lnTo>
                  <a:lnTo>
                    <a:pt x="1864266" y="3728531"/>
                  </a:lnTo>
                  <a:lnTo>
                    <a:pt x="1818973" y="3726244"/>
                  </a:lnTo>
                  <a:close/>
                  <a:moveTo>
                    <a:pt x="1970032" y="3377239"/>
                  </a:moveTo>
                  <a:lnTo>
                    <a:pt x="1996180" y="3723383"/>
                  </a:lnTo>
                  <a:lnTo>
                    <a:pt x="1925593" y="3726138"/>
                  </a:lnTo>
                  <a:lnTo>
                    <a:pt x="1919296" y="3379219"/>
                  </a:lnTo>
                  <a:close/>
                  <a:moveTo>
                    <a:pt x="1745802" y="3375758"/>
                  </a:moveTo>
                  <a:lnTo>
                    <a:pt x="1796561" y="3378162"/>
                  </a:lnTo>
                  <a:lnTo>
                    <a:pt x="1783017" y="3724428"/>
                  </a:lnTo>
                  <a:lnTo>
                    <a:pt x="1712450" y="3720865"/>
                  </a:lnTo>
                  <a:close/>
                  <a:moveTo>
                    <a:pt x="2056302" y="3368222"/>
                  </a:moveTo>
                  <a:lnTo>
                    <a:pt x="2102191" y="3712150"/>
                  </a:lnTo>
                  <a:lnTo>
                    <a:pt x="2032058" y="3720402"/>
                  </a:lnTo>
                  <a:lnTo>
                    <a:pt x="2005902" y="3374153"/>
                  </a:lnTo>
                  <a:close/>
                  <a:moveTo>
                    <a:pt x="1659496" y="3366184"/>
                  </a:moveTo>
                  <a:lnTo>
                    <a:pt x="1709878" y="3373238"/>
                  </a:lnTo>
                  <a:lnTo>
                    <a:pt x="1676458" y="3719048"/>
                  </a:lnTo>
                  <a:lnTo>
                    <a:pt x="1673656" y="3718906"/>
                  </a:lnTo>
                  <a:lnTo>
                    <a:pt x="1606447" y="3708864"/>
                  </a:lnTo>
                  <a:close/>
                  <a:moveTo>
                    <a:pt x="2141984" y="3354961"/>
                  </a:moveTo>
                  <a:lnTo>
                    <a:pt x="2207477" y="3695699"/>
                  </a:lnTo>
                  <a:lnTo>
                    <a:pt x="2156492" y="3705761"/>
                  </a:lnTo>
                  <a:lnTo>
                    <a:pt x="2137949" y="3707943"/>
                  </a:lnTo>
                  <a:lnTo>
                    <a:pt x="2092060" y="3364015"/>
                  </a:lnTo>
                  <a:lnTo>
                    <a:pt x="2102074" y="3362837"/>
                  </a:lnTo>
                  <a:close/>
                  <a:moveTo>
                    <a:pt x="1573570" y="3353073"/>
                  </a:moveTo>
                  <a:lnTo>
                    <a:pt x="1585802" y="3355867"/>
                  </a:lnTo>
                  <a:lnTo>
                    <a:pt x="1623840" y="3361192"/>
                  </a:lnTo>
                  <a:lnTo>
                    <a:pt x="1570841" y="3703544"/>
                  </a:lnTo>
                  <a:lnTo>
                    <a:pt x="1500803" y="3693079"/>
                  </a:lnTo>
                  <a:close/>
                  <a:moveTo>
                    <a:pt x="1488809" y="3333709"/>
                  </a:moveTo>
                  <a:lnTo>
                    <a:pt x="1538471" y="3345054"/>
                  </a:lnTo>
                  <a:lnTo>
                    <a:pt x="1465799" y="3684615"/>
                  </a:lnTo>
                  <a:lnTo>
                    <a:pt x="1397029" y="3667827"/>
                  </a:lnTo>
                  <a:close/>
                  <a:moveTo>
                    <a:pt x="1405274" y="3309545"/>
                  </a:moveTo>
                  <a:lnTo>
                    <a:pt x="1453919" y="3324812"/>
                  </a:lnTo>
                  <a:lnTo>
                    <a:pt x="1362041" y="3659287"/>
                  </a:lnTo>
                  <a:lnTo>
                    <a:pt x="1342166" y="3654435"/>
                  </a:lnTo>
                  <a:lnTo>
                    <a:pt x="1294355" y="3638374"/>
                  </a:lnTo>
                  <a:close/>
                  <a:moveTo>
                    <a:pt x="1323507" y="3279979"/>
                  </a:moveTo>
                  <a:lnTo>
                    <a:pt x="1354809" y="3293708"/>
                  </a:lnTo>
                  <a:lnTo>
                    <a:pt x="1370918" y="3298763"/>
                  </a:lnTo>
                  <a:lnTo>
                    <a:pt x="1260229" y="3626911"/>
                  </a:lnTo>
                  <a:lnTo>
                    <a:pt x="1199296" y="3606442"/>
                  </a:lnTo>
                  <a:lnTo>
                    <a:pt x="1193185" y="3603839"/>
                  </a:lnTo>
                  <a:close/>
                  <a:moveTo>
                    <a:pt x="1243925" y="3245074"/>
                  </a:moveTo>
                  <a:lnTo>
                    <a:pt x="1290523" y="3265512"/>
                  </a:lnTo>
                  <a:lnTo>
                    <a:pt x="1160058" y="3589728"/>
                  </a:lnTo>
                  <a:lnTo>
                    <a:pt x="1094820" y="3561939"/>
                  </a:lnTo>
                  <a:close/>
                  <a:moveTo>
                    <a:pt x="1164156" y="3210086"/>
                  </a:moveTo>
                  <a:lnTo>
                    <a:pt x="1210946" y="3230608"/>
                  </a:lnTo>
                  <a:lnTo>
                    <a:pt x="1061967" y="3547205"/>
                  </a:lnTo>
                  <a:lnTo>
                    <a:pt x="998897" y="3514710"/>
                  </a:lnTo>
                  <a:close/>
                  <a:moveTo>
                    <a:pt x="3288711" y="2385468"/>
                  </a:moveTo>
                  <a:lnTo>
                    <a:pt x="3621033" y="2485802"/>
                  </a:lnTo>
                  <a:lnTo>
                    <a:pt x="3606443" y="2529235"/>
                  </a:lnTo>
                  <a:cubicBezTo>
                    <a:pt x="3388845" y="3098991"/>
                    <a:pt x="2899788" y="3534617"/>
                    <a:pt x="2297436" y="3677946"/>
                  </a:cubicBezTo>
                  <a:lnTo>
                    <a:pt x="2242796" y="3688729"/>
                  </a:lnTo>
                  <a:lnTo>
                    <a:pt x="2177304" y="3347990"/>
                  </a:lnTo>
                  <a:lnTo>
                    <a:pt x="2216771" y="3340202"/>
                  </a:lnTo>
                  <a:cubicBezTo>
                    <a:pt x="2706953" y="3223563"/>
                    <a:pt x="3104938" y="2869060"/>
                    <a:pt x="3282014" y="2405404"/>
                  </a:cubicBezTo>
                  <a:close/>
                  <a:moveTo>
                    <a:pt x="3334528" y="2234010"/>
                  </a:moveTo>
                  <a:lnTo>
                    <a:pt x="3671829" y="2315113"/>
                  </a:lnTo>
                  <a:lnTo>
                    <a:pt x="3655185" y="2383298"/>
                  </a:lnTo>
                  <a:lnTo>
                    <a:pt x="3322597" y="2282884"/>
                  </a:lnTo>
                  <a:close/>
                  <a:moveTo>
                    <a:pt x="3354024" y="2149959"/>
                  </a:moveTo>
                  <a:lnTo>
                    <a:pt x="3695483" y="2211643"/>
                  </a:lnTo>
                  <a:lnTo>
                    <a:pt x="3692951" y="2228590"/>
                  </a:lnTo>
                  <a:lnTo>
                    <a:pt x="3680367" y="2280140"/>
                  </a:lnTo>
                  <a:lnTo>
                    <a:pt x="3343065" y="2199037"/>
                  </a:lnTo>
                  <a:lnTo>
                    <a:pt x="3352413" y="2160745"/>
                  </a:lnTo>
                  <a:close/>
                  <a:moveTo>
                    <a:pt x="3366771" y="2064655"/>
                  </a:moveTo>
                  <a:lnTo>
                    <a:pt x="3711164" y="2106698"/>
                  </a:lnTo>
                  <a:lnTo>
                    <a:pt x="3700805" y="2176022"/>
                  </a:lnTo>
                  <a:lnTo>
                    <a:pt x="3359347" y="2114338"/>
                  </a:lnTo>
                  <a:close/>
                  <a:moveTo>
                    <a:pt x="3375580" y="1978892"/>
                  </a:moveTo>
                  <a:lnTo>
                    <a:pt x="3721620" y="2001148"/>
                  </a:lnTo>
                  <a:lnTo>
                    <a:pt x="3718907" y="2054876"/>
                  </a:lnTo>
                  <a:lnTo>
                    <a:pt x="3716486" y="2071080"/>
                  </a:lnTo>
                  <a:lnTo>
                    <a:pt x="3372093" y="2029038"/>
                  </a:lnTo>
                  <a:lnTo>
                    <a:pt x="3373536" y="2019380"/>
                  </a:lnTo>
                  <a:close/>
                  <a:moveTo>
                    <a:pt x="4499" y="1775167"/>
                  </a:moveTo>
                  <a:lnTo>
                    <a:pt x="350662" y="1795005"/>
                  </a:lnTo>
                  <a:lnTo>
                    <a:pt x="348073" y="1846265"/>
                  </a:lnTo>
                  <a:lnTo>
                    <a:pt x="1491" y="1846265"/>
                  </a:lnTo>
                  <a:lnTo>
                    <a:pt x="1491" y="1882265"/>
                  </a:lnTo>
                  <a:lnTo>
                    <a:pt x="348073" y="1882265"/>
                  </a:lnTo>
                  <a:lnTo>
                    <a:pt x="354997" y="2019380"/>
                  </a:lnTo>
                  <a:cubicBezTo>
                    <a:pt x="400946" y="2471826"/>
                    <a:pt x="645706" y="2865499"/>
                    <a:pt x="1000541" y="3111659"/>
                  </a:cubicBezTo>
                  <a:lnTo>
                    <a:pt x="1132995" y="3192030"/>
                  </a:lnTo>
                  <a:lnTo>
                    <a:pt x="966887" y="3498219"/>
                  </a:lnTo>
                  <a:lnTo>
                    <a:pt x="954012" y="3491585"/>
                  </a:lnTo>
                  <a:cubicBezTo>
                    <a:pt x="384738" y="3172474"/>
                    <a:pt x="0" y="2563300"/>
                    <a:pt x="0" y="1864265"/>
                  </a:cubicBezTo>
                  <a:close/>
                  <a:moveTo>
                    <a:pt x="26296" y="1562088"/>
                  </a:moveTo>
                  <a:lnTo>
                    <a:pt x="368112" y="1621376"/>
                  </a:lnTo>
                  <a:lnTo>
                    <a:pt x="360529" y="1672127"/>
                  </a:lnTo>
                  <a:lnTo>
                    <a:pt x="15806" y="1632485"/>
                  </a:lnTo>
                  <a:lnTo>
                    <a:pt x="11693" y="1668249"/>
                  </a:lnTo>
                  <a:lnTo>
                    <a:pt x="355206" y="1707752"/>
                  </a:lnTo>
                  <a:lnTo>
                    <a:pt x="354997" y="1709150"/>
                  </a:lnTo>
                  <a:lnTo>
                    <a:pt x="352477" y="1759050"/>
                  </a:lnTo>
                  <a:lnTo>
                    <a:pt x="6315" y="1739212"/>
                  </a:lnTo>
                  <a:lnTo>
                    <a:pt x="9625" y="1673655"/>
                  </a:lnTo>
                  <a:close/>
                  <a:moveTo>
                    <a:pt x="49776" y="1441796"/>
                  </a:moveTo>
                  <a:lnTo>
                    <a:pt x="46279" y="1456799"/>
                  </a:lnTo>
                  <a:lnTo>
                    <a:pt x="383998" y="1535513"/>
                  </a:lnTo>
                  <a:lnTo>
                    <a:pt x="376120" y="1567785"/>
                  </a:lnTo>
                  <a:lnTo>
                    <a:pt x="373434" y="1585761"/>
                  </a:lnTo>
                  <a:lnTo>
                    <a:pt x="32111" y="1526559"/>
                  </a:lnTo>
                  <a:lnTo>
                    <a:pt x="28455" y="1547634"/>
                  </a:lnTo>
                  <a:lnTo>
                    <a:pt x="35582" y="1499941"/>
                  </a:lnTo>
                  <a:close/>
                  <a:moveTo>
                    <a:pt x="104823" y="1250696"/>
                  </a:moveTo>
                  <a:lnTo>
                    <a:pt x="431590" y="1367567"/>
                  </a:lnTo>
                  <a:lnTo>
                    <a:pt x="415244" y="1416228"/>
                  </a:lnTo>
                  <a:lnTo>
                    <a:pt x="82750" y="1318370"/>
                  </a:lnTo>
                  <a:lnTo>
                    <a:pt x="72586" y="1352905"/>
                  </a:lnTo>
                  <a:lnTo>
                    <a:pt x="404713" y="1450655"/>
                  </a:lnTo>
                  <a:lnTo>
                    <a:pt x="392536" y="1500538"/>
                  </a:lnTo>
                  <a:lnTo>
                    <a:pt x="54660" y="1421788"/>
                  </a:lnTo>
                  <a:lnTo>
                    <a:pt x="74097" y="1342165"/>
                  </a:lnTo>
                  <a:close/>
                  <a:moveTo>
                    <a:pt x="142871" y="1150508"/>
                  </a:moveTo>
                  <a:lnTo>
                    <a:pt x="462388" y="1285871"/>
                  </a:lnTo>
                  <a:lnTo>
                    <a:pt x="446518" y="1323127"/>
                  </a:lnTo>
                  <a:lnTo>
                    <a:pt x="443056" y="1333434"/>
                  </a:lnTo>
                  <a:lnTo>
                    <a:pt x="116917" y="1216788"/>
                  </a:lnTo>
                  <a:lnTo>
                    <a:pt x="105334" y="1249176"/>
                  </a:lnTo>
                  <a:lnTo>
                    <a:pt x="122089" y="1199296"/>
                  </a:lnTo>
                  <a:close/>
                  <a:moveTo>
                    <a:pt x="193635" y="1038078"/>
                  </a:moveTo>
                  <a:lnTo>
                    <a:pt x="186474" y="1052606"/>
                  </a:lnTo>
                  <a:lnTo>
                    <a:pt x="497958" y="1206146"/>
                  </a:lnTo>
                  <a:lnTo>
                    <a:pt x="491245" y="1218126"/>
                  </a:lnTo>
                  <a:lnTo>
                    <a:pt x="476496" y="1252751"/>
                  </a:lnTo>
                  <a:lnTo>
                    <a:pt x="156980" y="1117387"/>
                  </a:lnTo>
                  <a:lnTo>
                    <a:pt x="177051" y="1070267"/>
                  </a:lnTo>
                  <a:close/>
                  <a:moveTo>
                    <a:pt x="241967" y="946287"/>
                  </a:moveTo>
                  <a:lnTo>
                    <a:pt x="235677" y="957395"/>
                  </a:lnTo>
                  <a:lnTo>
                    <a:pt x="540597" y="1130051"/>
                  </a:lnTo>
                  <a:lnTo>
                    <a:pt x="515580" y="1174696"/>
                  </a:lnTo>
                  <a:lnTo>
                    <a:pt x="202706" y="1020472"/>
                  </a:lnTo>
                  <a:lnTo>
                    <a:pt x="236947" y="954011"/>
                  </a:lnTo>
                  <a:close/>
                  <a:moveTo>
                    <a:pt x="293385" y="867177"/>
                  </a:moveTo>
                  <a:lnTo>
                    <a:pt x="583228" y="1053968"/>
                  </a:lnTo>
                  <a:lnTo>
                    <a:pt x="558194" y="1098645"/>
                  </a:lnTo>
                  <a:lnTo>
                    <a:pt x="254653" y="926769"/>
                  </a:lnTo>
                  <a:close/>
                  <a:moveTo>
                    <a:pt x="3391146" y="796898"/>
                  </a:moveTo>
                  <a:lnTo>
                    <a:pt x="3432869" y="856387"/>
                  </a:lnTo>
                  <a:cubicBezTo>
                    <a:pt x="3619976" y="1146988"/>
                    <a:pt x="3728532" y="1492949"/>
                    <a:pt x="3728532" y="1864265"/>
                  </a:cubicBezTo>
                  <a:lnTo>
                    <a:pt x="3723436" y="1965190"/>
                  </a:lnTo>
                  <a:lnTo>
                    <a:pt x="3377396" y="1942934"/>
                  </a:lnTo>
                  <a:lnTo>
                    <a:pt x="3381368" y="1864265"/>
                  </a:lnTo>
                  <a:cubicBezTo>
                    <a:pt x="3381368" y="1622530"/>
                    <a:pt x="3324830" y="1394000"/>
                    <a:pt x="3224255" y="1191177"/>
                  </a:cubicBezTo>
                  <a:lnTo>
                    <a:pt x="3110201" y="998628"/>
                  </a:lnTo>
                  <a:close/>
                  <a:moveTo>
                    <a:pt x="351713" y="777433"/>
                  </a:moveTo>
                  <a:lnTo>
                    <a:pt x="632844" y="982286"/>
                  </a:lnTo>
                  <a:lnTo>
                    <a:pt x="602171" y="1023348"/>
                  </a:lnTo>
                  <a:lnTo>
                    <a:pt x="313003" y="836992"/>
                  </a:lnTo>
                  <a:close/>
                  <a:moveTo>
                    <a:pt x="3328028" y="711476"/>
                  </a:moveTo>
                  <a:lnTo>
                    <a:pt x="3347958" y="735321"/>
                  </a:lnTo>
                  <a:lnTo>
                    <a:pt x="3370473" y="767423"/>
                  </a:lnTo>
                  <a:lnTo>
                    <a:pt x="3088509" y="969885"/>
                  </a:lnTo>
                  <a:lnTo>
                    <a:pt x="3057991" y="929836"/>
                  </a:lnTo>
                  <a:close/>
                  <a:moveTo>
                    <a:pt x="417375" y="692934"/>
                  </a:moveTo>
                  <a:lnTo>
                    <a:pt x="685006" y="912455"/>
                  </a:lnTo>
                  <a:lnTo>
                    <a:pt x="654389" y="953443"/>
                  </a:lnTo>
                  <a:lnTo>
                    <a:pt x="371638" y="747408"/>
                  </a:lnTo>
                  <a:close/>
                  <a:moveTo>
                    <a:pt x="3259901" y="629966"/>
                  </a:moveTo>
                  <a:lnTo>
                    <a:pt x="3304938" y="683850"/>
                  </a:lnTo>
                  <a:lnTo>
                    <a:pt x="3036162" y="901190"/>
                  </a:lnTo>
                  <a:lnTo>
                    <a:pt x="3031759" y="895412"/>
                  </a:lnTo>
                  <a:lnTo>
                    <a:pt x="3002624" y="863578"/>
                  </a:lnTo>
                  <a:close/>
                  <a:moveTo>
                    <a:pt x="486187" y="610977"/>
                  </a:moveTo>
                  <a:lnTo>
                    <a:pt x="741835" y="846387"/>
                  </a:lnTo>
                  <a:lnTo>
                    <a:pt x="706714" y="883700"/>
                  </a:lnTo>
                  <a:lnTo>
                    <a:pt x="440525" y="665361"/>
                  </a:lnTo>
                  <a:close/>
                  <a:moveTo>
                    <a:pt x="3186411" y="553289"/>
                  </a:moveTo>
                  <a:lnTo>
                    <a:pt x="3236458" y="602625"/>
                  </a:lnTo>
                  <a:lnTo>
                    <a:pt x="2978317" y="837022"/>
                  </a:lnTo>
                  <a:lnTo>
                    <a:pt x="2944291" y="799845"/>
                  </a:lnTo>
                  <a:close/>
                  <a:moveTo>
                    <a:pt x="560922" y="534417"/>
                  </a:moveTo>
                  <a:lnTo>
                    <a:pt x="801573" y="782923"/>
                  </a:lnTo>
                  <a:lnTo>
                    <a:pt x="791187" y="793956"/>
                  </a:lnTo>
                  <a:lnTo>
                    <a:pt x="535693" y="558688"/>
                  </a:lnTo>
                  <a:close/>
                  <a:moveTo>
                    <a:pt x="3110714" y="478667"/>
                  </a:moveTo>
                  <a:lnTo>
                    <a:pt x="3160774" y="528017"/>
                  </a:lnTo>
                  <a:lnTo>
                    <a:pt x="2918561" y="774666"/>
                  </a:lnTo>
                  <a:lnTo>
                    <a:pt x="2880903" y="741178"/>
                  </a:lnTo>
                  <a:close/>
                  <a:moveTo>
                    <a:pt x="3028076" y="411877"/>
                  </a:moveTo>
                  <a:lnTo>
                    <a:pt x="3083235" y="455403"/>
                  </a:lnTo>
                  <a:lnTo>
                    <a:pt x="2854001" y="717254"/>
                  </a:lnTo>
                  <a:lnTo>
                    <a:pt x="2816297" y="683723"/>
                  </a:lnTo>
                  <a:close/>
                  <a:moveTo>
                    <a:pt x="2944607" y="346012"/>
                  </a:moveTo>
                  <a:lnTo>
                    <a:pt x="2999814" y="389576"/>
                  </a:lnTo>
                  <a:lnTo>
                    <a:pt x="2787527" y="662074"/>
                  </a:lnTo>
                  <a:lnTo>
                    <a:pt x="2746174" y="633229"/>
                  </a:lnTo>
                  <a:close/>
                  <a:moveTo>
                    <a:pt x="2854781" y="289207"/>
                  </a:moveTo>
                  <a:lnTo>
                    <a:pt x="2915058" y="325449"/>
                  </a:lnTo>
                  <a:lnTo>
                    <a:pt x="2716647" y="612633"/>
                  </a:lnTo>
                  <a:lnTo>
                    <a:pt x="2675263" y="583766"/>
                  </a:lnTo>
                  <a:close/>
                  <a:moveTo>
                    <a:pt x="2763703" y="234448"/>
                  </a:moveTo>
                  <a:lnTo>
                    <a:pt x="2823927" y="270657"/>
                  </a:lnTo>
                  <a:lnTo>
                    <a:pt x="2645227" y="563875"/>
                  </a:lnTo>
                  <a:lnTo>
                    <a:pt x="2600239" y="540845"/>
                  </a:lnTo>
                  <a:close/>
                  <a:moveTo>
                    <a:pt x="2670053" y="183911"/>
                  </a:moveTo>
                  <a:lnTo>
                    <a:pt x="2712976" y="203949"/>
                  </a:lnTo>
                  <a:lnTo>
                    <a:pt x="2732809" y="215874"/>
                  </a:lnTo>
                  <a:lnTo>
                    <a:pt x="2568190" y="524438"/>
                  </a:lnTo>
                  <a:lnTo>
                    <a:pt x="2523321" y="501468"/>
                  </a:lnTo>
                  <a:close/>
                  <a:moveTo>
                    <a:pt x="2572930" y="140284"/>
                  </a:moveTo>
                  <a:lnTo>
                    <a:pt x="2589923" y="146503"/>
                  </a:lnTo>
                  <a:lnTo>
                    <a:pt x="2637433" y="168683"/>
                  </a:lnTo>
                  <a:lnTo>
                    <a:pt x="2491250" y="485050"/>
                  </a:lnTo>
                  <a:lnTo>
                    <a:pt x="2454791" y="466385"/>
                  </a:lnTo>
                  <a:lnTo>
                    <a:pt x="2445661" y="463044"/>
                  </a:lnTo>
                  <a:close/>
                  <a:moveTo>
                    <a:pt x="2472953" y="103691"/>
                  </a:moveTo>
                  <a:lnTo>
                    <a:pt x="2539113" y="127907"/>
                  </a:lnTo>
                  <a:lnTo>
                    <a:pt x="2411844" y="450666"/>
                  </a:lnTo>
                  <a:lnTo>
                    <a:pt x="2364336" y="433278"/>
                  </a:lnTo>
                  <a:close/>
                  <a:moveTo>
                    <a:pt x="1864266" y="0"/>
                  </a:moveTo>
                  <a:cubicBezTo>
                    <a:pt x="2057317" y="0"/>
                    <a:pt x="2243515" y="29343"/>
                    <a:pt x="2418642" y="83813"/>
                  </a:cubicBezTo>
                  <a:lnTo>
                    <a:pt x="2439129" y="91311"/>
                  </a:lnTo>
                  <a:lnTo>
                    <a:pt x="2330511" y="420898"/>
                  </a:lnTo>
                  <a:lnTo>
                    <a:pt x="2315406" y="415369"/>
                  </a:lnTo>
                  <a:cubicBezTo>
                    <a:pt x="2172891" y="371043"/>
                    <a:pt x="2021367" y="347163"/>
                    <a:pt x="1864266" y="347163"/>
                  </a:cubicBezTo>
                  <a:cubicBezTo>
                    <a:pt x="1508581" y="347163"/>
                    <a:pt x="1181484" y="469567"/>
                    <a:pt x="922802" y="674549"/>
                  </a:cubicBezTo>
                  <a:lnTo>
                    <a:pt x="827283" y="757724"/>
                  </a:lnTo>
                  <a:lnTo>
                    <a:pt x="586866" y="509459"/>
                  </a:lnTo>
                  <a:lnTo>
                    <a:pt x="640550" y="457813"/>
                  </a:lnTo>
                  <a:cubicBezTo>
                    <a:pt x="967998" y="172668"/>
                    <a:pt x="1395968" y="0"/>
                    <a:pt x="1864266" y="0"/>
                  </a:cubicBezTo>
                  <a:close/>
                </a:path>
              </a:pathLst>
            </a:custGeom>
            <a:solidFill>
              <a:srgbClr val="14D475"/>
            </a:solidFill>
            <a:ln>
              <a:noFill/>
            </a:ln>
            <a:effectLst>
              <a:glow rad="63500">
                <a:srgbClr val="14D475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>
              <a:grpSpLocks noChangeAspect="1"/>
            </p:cNvGrpSpPr>
            <p:nvPr/>
          </p:nvGrpSpPr>
          <p:grpSpPr>
            <a:xfrm>
              <a:off x="9095654" y="3026789"/>
              <a:ext cx="1163492" cy="1224000"/>
              <a:chOff x="4811285" y="1163219"/>
              <a:chExt cx="2314575" cy="2434947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4811285" y="1283591"/>
                <a:ext cx="2314575" cy="2314575"/>
              </a:xfrm>
              <a:prstGeom prst="ellipse">
                <a:avLst/>
              </a:prstGeom>
              <a:noFill/>
              <a:ln w="19050">
                <a:solidFill>
                  <a:srgbClr val="14D475"/>
                </a:solidFill>
              </a:ln>
              <a:effectLst>
                <a:glow rad="63500">
                  <a:srgbClr val="14D475">
                    <a:alpha val="3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4967256" y="1439562"/>
                <a:ext cx="2002632" cy="2002632"/>
                <a:chOff x="4623196" y="1489471"/>
                <a:chExt cx="2002632" cy="2002632"/>
              </a:xfrm>
            </p:grpSpPr>
            <p:sp>
              <p:nvSpPr>
                <p:cNvPr id="23" name="弧形 22"/>
                <p:cNvSpPr/>
                <p:nvPr/>
              </p:nvSpPr>
              <p:spPr>
                <a:xfrm>
                  <a:off x="4623196" y="1489471"/>
                  <a:ext cx="2002632" cy="2002632"/>
                </a:xfrm>
                <a:prstGeom prst="arc">
                  <a:avLst>
                    <a:gd name="adj1" fmla="*/ 2318 h 2362"/>
                    <a:gd name="adj2" fmla="val 0"/>
                  </a:avLst>
                </a:prstGeom>
                <a:ln>
                  <a:solidFill>
                    <a:srgbClr val="14D47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等腰三角形 23"/>
                <p:cNvSpPr/>
                <p:nvPr/>
              </p:nvSpPr>
              <p:spPr>
                <a:xfrm>
                  <a:off x="6359009" y="1914525"/>
                  <a:ext cx="165735" cy="142875"/>
                </a:xfrm>
                <a:prstGeom prst="triangle">
                  <a:avLst/>
                </a:prstGeom>
                <a:solidFill>
                  <a:srgbClr val="14D475"/>
                </a:solidFill>
                <a:ln>
                  <a:solidFill>
                    <a:srgbClr val="14D4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 flipH="1">
                <a:off x="4967256" y="1439562"/>
                <a:ext cx="2002632" cy="2002632"/>
                <a:chOff x="4623196" y="1489471"/>
                <a:chExt cx="2002632" cy="2002632"/>
              </a:xfrm>
            </p:grpSpPr>
            <p:sp>
              <p:nvSpPr>
                <p:cNvPr id="21" name="弧形 20"/>
                <p:cNvSpPr/>
                <p:nvPr/>
              </p:nvSpPr>
              <p:spPr>
                <a:xfrm>
                  <a:off x="4623196" y="1489471"/>
                  <a:ext cx="2002632" cy="2002632"/>
                </a:xfrm>
                <a:prstGeom prst="arc">
                  <a:avLst>
                    <a:gd name="adj1" fmla="*/ 2318 h 2362"/>
                    <a:gd name="adj2" fmla="val 0"/>
                  </a:avLst>
                </a:prstGeom>
                <a:ln>
                  <a:solidFill>
                    <a:srgbClr val="14D47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等腰三角形 21"/>
                <p:cNvSpPr/>
                <p:nvPr/>
              </p:nvSpPr>
              <p:spPr>
                <a:xfrm>
                  <a:off x="6359009" y="1914525"/>
                  <a:ext cx="165735" cy="142875"/>
                </a:xfrm>
                <a:prstGeom prst="triangle">
                  <a:avLst/>
                </a:prstGeom>
                <a:solidFill>
                  <a:srgbClr val="14D475"/>
                </a:solidFill>
                <a:ln>
                  <a:solidFill>
                    <a:srgbClr val="14D4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 rot="14340000" flipH="1">
                <a:off x="4967256" y="1439562"/>
                <a:ext cx="2002632" cy="2002632"/>
                <a:chOff x="4623196" y="1489471"/>
                <a:chExt cx="2002632" cy="2002632"/>
              </a:xfrm>
            </p:grpSpPr>
            <p:sp>
              <p:nvSpPr>
                <p:cNvPr id="19" name="弧形 18"/>
                <p:cNvSpPr/>
                <p:nvPr/>
              </p:nvSpPr>
              <p:spPr>
                <a:xfrm>
                  <a:off x="4623196" y="1489471"/>
                  <a:ext cx="2002632" cy="2002632"/>
                </a:xfrm>
                <a:prstGeom prst="arc">
                  <a:avLst>
                    <a:gd name="adj1" fmla="*/ 2318 h 2362"/>
                    <a:gd name="adj2" fmla="val 0"/>
                  </a:avLst>
                </a:prstGeom>
                <a:ln>
                  <a:solidFill>
                    <a:srgbClr val="14D47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等腰三角形 19"/>
                <p:cNvSpPr/>
                <p:nvPr/>
              </p:nvSpPr>
              <p:spPr>
                <a:xfrm>
                  <a:off x="6359009" y="1914525"/>
                  <a:ext cx="165735" cy="142875"/>
                </a:xfrm>
                <a:prstGeom prst="triangle">
                  <a:avLst/>
                </a:prstGeom>
                <a:solidFill>
                  <a:srgbClr val="14D475"/>
                </a:solidFill>
                <a:ln>
                  <a:solidFill>
                    <a:srgbClr val="14D4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" name="等腰三角形 15"/>
              <p:cNvSpPr/>
              <p:nvPr/>
            </p:nvSpPr>
            <p:spPr>
              <a:xfrm rot="14340000" flipH="1">
                <a:off x="5857449" y="1174649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>
                <a:off x="4818131" y="2921816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flipH="1">
                <a:off x="6952862" y="2921816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625777" y="1666875"/>
            <a:ext cx="2247945" cy="247650"/>
            <a:chOff x="1597202" y="1724025"/>
            <a:chExt cx="2247945" cy="247650"/>
          </a:xfrm>
        </p:grpSpPr>
        <p:sp>
          <p:nvSpPr>
            <p:cNvPr id="34" name="梯形 33"/>
            <p:cNvSpPr/>
            <p:nvPr/>
          </p:nvSpPr>
          <p:spPr>
            <a:xfrm>
              <a:off x="1597202" y="1724025"/>
              <a:ext cx="803098" cy="247650"/>
            </a:xfrm>
            <a:prstGeom prst="trapezoid">
              <a:avLst>
                <a:gd name="adj" fmla="*/ 2318 h 23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平行四边形 34"/>
            <p:cNvSpPr/>
            <p:nvPr/>
          </p:nvSpPr>
          <p:spPr>
            <a:xfrm flipH="1">
              <a:off x="2199750" y="1724025"/>
              <a:ext cx="682166" cy="247650"/>
            </a:xfrm>
            <a:prstGeom prst="parallelogram">
              <a:avLst>
                <a:gd name="adj" fmla="*/ 2318 h 236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平行四边形 35"/>
            <p:cNvSpPr/>
            <p:nvPr/>
          </p:nvSpPr>
          <p:spPr>
            <a:xfrm flipH="1">
              <a:off x="2681366" y="1724025"/>
              <a:ext cx="682166" cy="247650"/>
            </a:xfrm>
            <a:prstGeom prst="parallelogram">
              <a:avLst>
                <a:gd name="adj" fmla="*/ 2318 h 2362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平行四边形 36"/>
            <p:cNvSpPr/>
            <p:nvPr/>
          </p:nvSpPr>
          <p:spPr>
            <a:xfrm flipH="1">
              <a:off x="3162981" y="1724025"/>
              <a:ext cx="682166" cy="247650"/>
            </a:xfrm>
            <a:prstGeom prst="parallelogram">
              <a:avLst>
                <a:gd name="adj" fmla="*/ 2318 h 2362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691526" y="1732792"/>
            <a:ext cx="531465" cy="115815"/>
            <a:chOff x="4452296" y="5804597"/>
            <a:chExt cx="531465" cy="115815"/>
          </a:xfrm>
        </p:grpSpPr>
        <p:sp>
          <p:nvSpPr>
            <p:cNvPr id="40" name="椭圆 39"/>
            <p:cNvSpPr/>
            <p:nvPr/>
          </p:nvSpPr>
          <p:spPr>
            <a:xfrm rot="16200000" flipH="1">
              <a:off x="4452296" y="5804597"/>
              <a:ext cx="115815" cy="115815"/>
            </a:xfrm>
            <a:prstGeom prst="ellipse">
              <a:avLst/>
            </a:prstGeom>
            <a:solidFill>
              <a:srgbClr val="14D4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16200000" flipH="1">
              <a:off x="4660121" y="5804597"/>
              <a:ext cx="115815" cy="115815"/>
            </a:xfrm>
            <a:prstGeom prst="ellipse">
              <a:avLst/>
            </a:prstGeom>
            <a:solidFill>
              <a:srgbClr val="14D4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16200000" flipH="1">
              <a:off x="4867946" y="5804597"/>
              <a:ext cx="115815" cy="115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5" name="直接连接符 44"/>
          <p:cNvCxnSpPr>
            <a:cxnSpLocks/>
          </p:cNvCxnSpPr>
          <p:nvPr/>
        </p:nvCxnSpPr>
        <p:spPr>
          <a:xfrm>
            <a:off x="4352925" y="5619750"/>
            <a:ext cx="4543425" cy="0"/>
          </a:xfrm>
          <a:prstGeom prst="line">
            <a:avLst/>
          </a:prstGeom>
          <a:ln>
            <a:solidFill>
              <a:srgbClr val="14D47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762681" y="2978438"/>
            <a:ext cx="7097183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涉及 </a:t>
            </a:r>
            <a:r>
              <a:rPr lang="en-US" altLang="zh-CN" sz="1600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Windows</a:t>
            </a:r>
            <a:r>
              <a:rPr lang="zh-CN" altLang="en-US" sz="1600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600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Linux</a:t>
            </a:r>
            <a:r>
              <a:rPr lang="zh-CN" altLang="en-US" sz="1600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600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Android </a:t>
            </a:r>
            <a:r>
              <a:rPr lang="zh-CN" altLang="en-US" sz="1600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平台的多种编程技术，要求利用常用工具对源代码及二进制文件进行逆向分析，掌握 </a:t>
            </a:r>
            <a:r>
              <a:rPr lang="en-US" altLang="zh-CN" sz="1600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Android </a:t>
            </a:r>
            <a:r>
              <a:rPr lang="zh-CN" altLang="en-US" sz="1600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移动应用 </a:t>
            </a:r>
            <a:r>
              <a:rPr lang="en-US" altLang="zh-CN" sz="1600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APK </a:t>
            </a:r>
            <a:r>
              <a:rPr lang="zh-CN" altLang="en-US" sz="1600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文件的逆向分析，掌握加解密、内核编程、算法、反调试和代码混淆技术。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623973" y="2169377"/>
            <a:ext cx="11015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300" dirty="0">
                <a:solidFill>
                  <a:srgbClr val="14D475"/>
                </a:solidFill>
                <a:cs typeface="+mn-ea"/>
                <a:sym typeface="+mn-lt"/>
              </a:rPr>
              <a:t>/////////////</a:t>
            </a:r>
            <a:endParaRPr lang="zh-CN" altLang="en-US" sz="1300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grpSp>
        <p:nvGrpSpPr>
          <p:cNvPr id="54" name="组合 53" descr="e7d195523061f1c0c7fdb8e83abb5dcf03375f2c8b662a4106267E0752567F7A4243849C9E2D773FC6511ADD776D3461389E8BB5BAFBB3C937DB9AB1E09A294486DA4CCF35679A92315A5BDF0C7F02D800070643DD246FE880E26F16890BE91B6D97A8C84FD414698E22D68DF870F756E32BBA24B04D9F2AAC160DD190139AA4C2D8596C74F98AB9"/>
          <p:cNvGrpSpPr/>
          <p:nvPr/>
        </p:nvGrpSpPr>
        <p:grpSpPr>
          <a:xfrm>
            <a:off x="10142706" y="2627471"/>
            <a:ext cx="889472" cy="330197"/>
            <a:chOff x="9523750" y="2418948"/>
            <a:chExt cx="2219392" cy="873315"/>
          </a:xfrm>
        </p:grpSpPr>
        <p:cxnSp>
          <p:nvCxnSpPr>
            <p:cNvPr id="55" name="直接连接符 54"/>
            <p:cNvCxnSpPr/>
            <p:nvPr/>
          </p:nvCxnSpPr>
          <p:spPr>
            <a:xfrm flipV="1">
              <a:off x="9523750" y="2737713"/>
              <a:ext cx="0" cy="554550"/>
            </a:xfrm>
            <a:prstGeom prst="line">
              <a:avLst/>
            </a:prstGeom>
            <a:ln w="3175">
              <a:solidFill>
                <a:srgbClr val="14D4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9523750" y="2418948"/>
              <a:ext cx="236538" cy="336558"/>
            </a:xfrm>
            <a:prstGeom prst="line">
              <a:avLst/>
            </a:prstGeom>
            <a:ln w="3175">
              <a:solidFill>
                <a:srgbClr val="14D4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760288" y="2418948"/>
              <a:ext cx="1982854" cy="0"/>
            </a:xfrm>
            <a:prstGeom prst="line">
              <a:avLst/>
            </a:prstGeom>
            <a:ln w="3175">
              <a:solidFill>
                <a:srgbClr val="14D47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/>
        </p:nvSpPr>
        <p:spPr>
          <a:xfrm>
            <a:off x="10560590" y="2322974"/>
            <a:ext cx="5293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300" dirty="0">
                <a:solidFill>
                  <a:srgbClr val="14D475"/>
                </a:solidFill>
                <a:cs typeface="+mn-ea"/>
                <a:sym typeface="+mn-lt"/>
              </a:rPr>
              <a:t>50%</a:t>
            </a:r>
            <a:endParaRPr lang="zh-CN" altLang="en-US" sz="1300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cxnSp>
        <p:nvCxnSpPr>
          <p:cNvPr id="61" name="直接连接符 60"/>
          <p:cNvCxnSpPr>
            <a:cxnSpLocks/>
          </p:cNvCxnSpPr>
          <p:nvPr/>
        </p:nvCxnSpPr>
        <p:spPr>
          <a:xfrm>
            <a:off x="1320577" y="5187773"/>
            <a:ext cx="403402" cy="40340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59AADC1-1B28-7A41-A256-309CA6C38FC7}"/>
              </a:ext>
            </a:extLst>
          </p:cNvPr>
          <p:cNvSpPr txBox="1"/>
          <p:nvPr/>
        </p:nvSpPr>
        <p:spPr>
          <a:xfrm>
            <a:off x="815349" y="76249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</a:t>
            </a:r>
          </a:p>
        </p:txBody>
      </p:sp>
    </p:spTree>
    <p:extLst>
      <p:ext uri="{BB962C8B-B14F-4D97-AF65-F5344CB8AC3E}">
        <p14:creationId xmlns:p14="http://schemas.microsoft.com/office/powerpoint/2010/main" val="182124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FEF6899-BF7B-9F46-BEC0-2FDC385F462C}"/>
              </a:ext>
            </a:extLst>
          </p:cNvPr>
          <p:cNvSpPr txBox="1"/>
          <p:nvPr/>
        </p:nvSpPr>
        <p:spPr>
          <a:xfrm>
            <a:off x="3076045" y="1959976"/>
            <a:ext cx="7097183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Base64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是一种基于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64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个可打印字符来表示二进制数据的表示方法。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Hel lo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转换的时候，将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3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字节的数据，先后放入一个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24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位的缓冲区中，先来的字节占高位。数据不足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3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字节的话，于缓冲器中剩下的比特用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补足。每次取出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6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比特，按照其值选择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CN" spc="200" dirty="0">
                <a:solidFill>
                  <a:srgbClr val="FF0000"/>
                </a:solidFill>
                <a:cs typeface="+mn-ea"/>
                <a:sym typeface="+mn-lt"/>
              </a:rPr>
              <a:t>ABCDEFGHIJKLMNOPQRSTUVWXYZabcdefghijklmnopqrstuvwxyz0123456789+/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中的字符作为编码后的输出，直到全部输入数据转换完成。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14654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Base64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7FB1A7-88A8-E14C-93C0-E39AA9602060}"/>
              </a:ext>
            </a:extLst>
          </p:cNvPr>
          <p:cNvSpPr txBox="1"/>
          <p:nvPr/>
        </p:nvSpPr>
        <p:spPr>
          <a:xfrm>
            <a:off x="-4569" y="76249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逆向中的加密解密与编码</a:t>
            </a:r>
          </a:p>
        </p:txBody>
      </p:sp>
    </p:spTree>
    <p:extLst>
      <p:ext uri="{BB962C8B-B14F-4D97-AF65-F5344CB8AC3E}">
        <p14:creationId xmlns:p14="http://schemas.microsoft.com/office/powerpoint/2010/main" val="48612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788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Tea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764126-596B-6C46-BE90-734C49F4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374" y="1131822"/>
            <a:ext cx="7583394" cy="5298527"/>
          </a:xfrm>
          <a:prstGeom prst="rect">
            <a:avLst/>
          </a:prstGeom>
        </p:spPr>
      </p:pic>
      <p:sp>
        <p:nvSpPr>
          <p:cNvPr id="6" name="爆炸形 1 5">
            <a:extLst>
              <a:ext uri="{FF2B5EF4-FFF2-40B4-BE49-F238E27FC236}">
                <a16:creationId xmlns:a16="http://schemas.microsoft.com/office/drawing/2014/main" id="{FDA7BC18-2BCD-AD4E-8182-2AF736A2DC9E}"/>
              </a:ext>
            </a:extLst>
          </p:cNvPr>
          <p:cNvSpPr/>
          <p:nvPr/>
        </p:nvSpPr>
        <p:spPr>
          <a:xfrm>
            <a:off x="499519" y="2939284"/>
            <a:ext cx="2715166" cy="2559433"/>
          </a:xfrm>
          <a:prstGeom prst="irregularSeal1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number 0x9e3779b9</a:t>
            </a:r>
            <a:endParaRPr kumimoji="1" lang="zh-CN" alt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876A69-BC57-5D4F-A9C8-D45E699612EF}"/>
              </a:ext>
            </a:extLst>
          </p:cNvPr>
          <p:cNvSpPr/>
          <p:nvPr/>
        </p:nvSpPr>
        <p:spPr>
          <a:xfrm>
            <a:off x="3037603" y="269028"/>
            <a:ext cx="8086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微型加密算法（Tiny Encryption Algorithm，TEA）是一种易于描述和执行的块密码，只需要很少的代码就可实现。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E8AD2E-7F53-4A44-B1C5-5EF000DD4840}"/>
              </a:ext>
            </a:extLst>
          </p:cNvPr>
          <p:cNvSpPr txBox="1"/>
          <p:nvPr/>
        </p:nvSpPr>
        <p:spPr>
          <a:xfrm>
            <a:off x="-4569" y="76249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逆向中的加密解密与编码</a:t>
            </a:r>
          </a:p>
        </p:txBody>
      </p:sp>
    </p:spTree>
    <p:extLst>
      <p:ext uri="{BB962C8B-B14F-4D97-AF65-F5344CB8AC3E}">
        <p14:creationId xmlns:p14="http://schemas.microsoft.com/office/powerpoint/2010/main" val="27343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893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RC4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6BD38A-CD50-3C46-858F-D04B4001798D}"/>
              </a:ext>
            </a:extLst>
          </p:cNvPr>
          <p:cNvSpPr/>
          <p:nvPr/>
        </p:nvSpPr>
        <p:spPr>
          <a:xfrm>
            <a:off x="2679406" y="681335"/>
            <a:ext cx="839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RC4（来自 Rivest Cipher 4 的缩写）是一种流加密算法，密钥长度可变。它加解密使用相同的密钥，因此也属于对称加密算法。RC4 是有线等效加密（WEP）中采用的加密算法，也曾经是 TLS 可采用的算法之一。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6B4253-4DE1-B343-965C-3A2BD019F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2150275"/>
            <a:ext cx="9677400" cy="44069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DDF9B06-6ACD-8540-81A7-D37BBC1A0FE0}"/>
              </a:ext>
            </a:extLst>
          </p:cNvPr>
          <p:cNvSpPr txBox="1"/>
          <p:nvPr/>
        </p:nvSpPr>
        <p:spPr>
          <a:xfrm>
            <a:off x="-4569" y="76249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逆向中的加密解密与编码</a:t>
            </a:r>
          </a:p>
        </p:txBody>
      </p:sp>
    </p:spTree>
    <p:extLst>
      <p:ext uri="{BB962C8B-B14F-4D97-AF65-F5344CB8AC3E}">
        <p14:creationId xmlns:p14="http://schemas.microsoft.com/office/powerpoint/2010/main" val="211752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893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RC4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A9E14D-B211-D548-9B23-DE08EA5D8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94" y="2109964"/>
            <a:ext cx="9639300" cy="41275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64C0C72-39B8-9441-9DDF-4AE82855054D}"/>
              </a:ext>
            </a:extLst>
          </p:cNvPr>
          <p:cNvSpPr txBox="1"/>
          <p:nvPr/>
        </p:nvSpPr>
        <p:spPr>
          <a:xfrm>
            <a:off x="-4569" y="76249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逆向中的加密解密与编码</a:t>
            </a:r>
          </a:p>
        </p:txBody>
      </p:sp>
    </p:spTree>
    <p:extLst>
      <p:ext uri="{BB962C8B-B14F-4D97-AF65-F5344CB8AC3E}">
        <p14:creationId xmlns:p14="http://schemas.microsoft.com/office/powerpoint/2010/main" val="61654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893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RC4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BDEFEC-AE23-9043-93B8-0A7F40D5F02C}"/>
              </a:ext>
            </a:extLst>
          </p:cNvPr>
          <p:cNvSpPr/>
          <p:nvPr/>
        </p:nvSpPr>
        <p:spPr>
          <a:xfrm>
            <a:off x="2025937" y="4787153"/>
            <a:ext cx="8398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初始化长度为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256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的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S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盒。第一个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for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循环将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0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到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255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的互不重复的元素装入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S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盒。第二个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for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循环根据密钥打乱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S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盒。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2D36FE-407E-6E4F-B180-DFD08809B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21" y="2070847"/>
            <a:ext cx="6235700" cy="2209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BB8AA25-BA27-0C4A-9E2D-2B1BCF4EEF9D}"/>
              </a:ext>
            </a:extLst>
          </p:cNvPr>
          <p:cNvSpPr txBox="1"/>
          <p:nvPr/>
        </p:nvSpPr>
        <p:spPr>
          <a:xfrm>
            <a:off x="-4569" y="76249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逆向中的加密解密与编码</a:t>
            </a:r>
          </a:p>
        </p:txBody>
      </p:sp>
    </p:spTree>
    <p:extLst>
      <p:ext uri="{BB962C8B-B14F-4D97-AF65-F5344CB8AC3E}">
        <p14:creationId xmlns:p14="http://schemas.microsoft.com/office/powerpoint/2010/main" val="123282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893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RC4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BDEFEC-AE23-9043-93B8-0A7F40D5F02C}"/>
              </a:ext>
            </a:extLst>
          </p:cNvPr>
          <p:cNvSpPr/>
          <p:nvPr/>
        </p:nvSpPr>
        <p:spPr>
          <a:xfrm>
            <a:off x="2025937" y="4428946"/>
            <a:ext cx="8398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i,j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是两个指针。每收到一个字节，就进行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while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循环。通过一定的算法（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(a),(b)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）定位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S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盒中的一个元素，并与输入字节异或，得到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k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。循环中还改变了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S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盒（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©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）。如果输入的是明文，输出的就是密文；如果输入的是密文，输出的就是明文。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90CC39-382C-714B-8A75-773F54F20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0" y="1359283"/>
            <a:ext cx="5549900" cy="2476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A204441-6989-0149-91B1-05CE01167A06}"/>
              </a:ext>
            </a:extLst>
          </p:cNvPr>
          <p:cNvSpPr txBox="1"/>
          <p:nvPr/>
        </p:nvSpPr>
        <p:spPr>
          <a:xfrm>
            <a:off x="-4569" y="76249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逆向中的加密解密与编码</a:t>
            </a:r>
          </a:p>
        </p:txBody>
      </p:sp>
    </p:spTree>
    <p:extLst>
      <p:ext uri="{BB962C8B-B14F-4D97-AF65-F5344CB8AC3E}">
        <p14:creationId xmlns:p14="http://schemas.microsoft.com/office/powerpoint/2010/main" val="279986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MD5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6BD38A-CD50-3C46-858F-D04B4001798D}"/>
              </a:ext>
            </a:extLst>
          </p:cNvPr>
          <p:cNvSpPr/>
          <p:nvPr/>
        </p:nvSpPr>
        <p:spPr>
          <a:xfrm>
            <a:off x="2869889" y="1358888"/>
            <a:ext cx="839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MD5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消息摘要算法（英语：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MD5 Message-Digest Algorithm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），一种被广泛使用的密码散列函数，可以产生出一个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128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位（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16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字节）的散列值（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hash value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），用于确保信息传输完整一致。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3D2826-4886-C14E-B029-E8DE4FE6E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40" y="3429000"/>
            <a:ext cx="4419600" cy="1549400"/>
          </a:xfrm>
          <a:prstGeom prst="rect">
            <a:avLst/>
          </a:prstGeom>
        </p:spPr>
      </p:pic>
      <p:sp>
        <p:nvSpPr>
          <p:cNvPr id="6" name="爆炸形 1 5">
            <a:extLst>
              <a:ext uri="{FF2B5EF4-FFF2-40B4-BE49-F238E27FC236}">
                <a16:creationId xmlns:a16="http://schemas.microsoft.com/office/drawing/2014/main" id="{FDC3D2B1-1DBA-1842-A6F4-855F34CAE4C2}"/>
              </a:ext>
            </a:extLst>
          </p:cNvPr>
          <p:cNvSpPr/>
          <p:nvPr/>
        </p:nvSpPr>
        <p:spPr>
          <a:xfrm>
            <a:off x="1383180" y="2509285"/>
            <a:ext cx="1486709" cy="1640627"/>
          </a:xfrm>
          <a:prstGeom prst="irregularSeal1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关键特征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92B42A-9E5E-9A4A-B016-9253C92ABFFF}"/>
              </a:ext>
            </a:extLst>
          </p:cNvPr>
          <p:cNvSpPr txBox="1"/>
          <p:nvPr/>
        </p:nvSpPr>
        <p:spPr>
          <a:xfrm>
            <a:off x="-4569" y="76249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逆向中的加密解密与编码</a:t>
            </a:r>
          </a:p>
        </p:txBody>
      </p:sp>
    </p:spTree>
    <p:extLst>
      <p:ext uri="{BB962C8B-B14F-4D97-AF65-F5344CB8AC3E}">
        <p14:creationId xmlns:p14="http://schemas.microsoft.com/office/powerpoint/2010/main" val="35661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任意多边形: 形状 1272"/>
          <p:cNvSpPr/>
          <p:nvPr>
            <p:custDataLst>
              <p:tags r:id="rId1"/>
            </p:custDataLst>
          </p:nvPr>
        </p:nvSpPr>
        <p:spPr>
          <a:xfrm>
            <a:off x="4044665" y="1377665"/>
            <a:ext cx="4102670" cy="4102670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63500">
              <a:srgbClr val="14D475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95" name="文本框 1294"/>
          <p:cNvSpPr txBox="1"/>
          <p:nvPr/>
        </p:nvSpPr>
        <p:spPr>
          <a:xfrm>
            <a:off x="7809839" y="1653839"/>
            <a:ext cx="1101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300" dirty="0">
                <a:solidFill>
                  <a:srgbClr val="14D475"/>
                </a:solidFill>
                <a:cs typeface="+mn-ea"/>
                <a:sym typeface="+mn-lt"/>
              </a:rPr>
              <a:t>CONTENT</a:t>
            </a:r>
          </a:p>
          <a:p>
            <a:pPr algn="r"/>
            <a:r>
              <a:rPr lang="en-US" altLang="zh-CN" sz="1300" dirty="0">
                <a:solidFill>
                  <a:srgbClr val="14D475"/>
                </a:solidFill>
                <a:cs typeface="+mn-ea"/>
                <a:sym typeface="+mn-lt"/>
              </a:rPr>
              <a:t>/////////////</a:t>
            </a:r>
            <a:endParaRPr lang="zh-CN" altLang="en-US" sz="1300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cxnSp>
        <p:nvCxnSpPr>
          <p:cNvPr id="1297" name="直接连接符 1296"/>
          <p:cNvCxnSpPr>
            <a:cxnSpLocks/>
          </p:cNvCxnSpPr>
          <p:nvPr/>
        </p:nvCxnSpPr>
        <p:spPr>
          <a:xfrm>
            <a:off x="7584028" y="5095875"/>
            <a:ext cx="470423" cy="0"/>
          </a:xfrm>
          <a:prstGeom prst="line">
            <a:avLst/>
          </a:prstGeom>
          <a:ln w="19050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9" name="直接连接符 1298"/>
          <p:cNvCxnSpPr>
            <a:cxnSpLocks/>
          </p:cNvCxnSpPr>
          <p:nvPr/>
        </p:nvCxnSpPr>
        <p:spPr>
          <a:xfrm>
            <a:off x="8145590" y="5095875"/>
            <a:ext cx="684085" cy="0"/>
          </a:xfrm>
          <a:prstGeom prst="line">
            <a:avLst/>
          </a:prstGeom>
          <a:ln w="19050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6" name="任意多边形: 形状 1305"/>
          <p:cNvSpPr>
            <a:spLocks noChangeAspect="1"/>
          </p:cNvSpPr>
          <p:nvPr/>
        </p:nvSpPr>
        <p:spPr bwMode="auto">
          <a:xfrm rot="16200000">
            <a:off x="8340920" y="4555523"/>
            <a:ext cx="314360" cy="628820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09685" h="1219564">
                <a:moveTo>
                  <a:pt x="197503" y="505305"/>
                </a:moveTo>
                <a:lnTo>
                  <a:pt x="197502" y="714259"/>
                </a:lnTo>
                <a:lnTo>
                  <a:pt x="83008" y="714259"/>
                </a:lnTo>
                <a:lnTo>
                  <a:pt x="83008" y="505305"/>
                </a:lnTo>
                <a:close/>
                <a:moveTo>
                  <a:pt x="197503" y="85871"/>
                </a:moveTo>
                <a:lnTo>
                  <a:pt x="197503" y="294825"/>
                </a:lnTo>
                <a:lnTo>
                  <a:pt x="83008" y="294825"/>
                </a:lnTo>
                <a:lnTo>
                  <a:pt x="83008" y="85871"/>
                </a:lnTo>
                <a:close/>
                <a:moveTo>
                  <a:pt x="197503" y="924739"/>
                </a:moveTo>
                <a:lnTo>
                  <a:pt x="197503" y="1133693"/>
                </a:lnTo>
                <a:lnTo>
                  <a:pt x="83008" y="1133693"/>
                </a:lnTo>
                <a:lnTo>
                  <a:pt x="83008" y="924739"/>
                </a:lnTo>
                <a:close/>
                <a:moveTo>
                  <a:pt x="332035" y="505305"/>
                </a:moveTo>
                <a:lnTo>
                  <a:pt x="332034" y="714259"/>
                </a:lnTo>
                <a:lnTo>
                  <a:pt x="220401" y="714259"/>
                </a:lnTo>
                <a:lnTo>
                  <a:pt x="220401" y="505305"/>
                </a:lnTo>
                <a:close/>
                <a:moveTo>
                  <a:pt x="332035" y="85871"/>
                </a:moveTo>
                <a:lnTo>
                  <a:pt x="332035" y="294825"/>
                </a:lnTo>
                <a:lnTo>
                  <a:pt x="220401" y="294825"/>
                </a:lnTo>
                <a:lnTo>
                  <a:pt x="220401" y="85871"/>
                </a:lnTo>
                <a:close/>
                <a:moveTo>
                  <a:pt x="503777" y="465232"/>
                </a:moveTo>
                <a:lnTo>
                  <a:pt x="45798" y="465232"/>
                </a:lnTo>
                <a:lnTo>
                  <a:pt x="45798" y="754332"/>
                </a:lnTo>
                <a:lnTo>
                  <a:pt x="503776" y="754332"/>
                </a:lnTo>
                <a:close/>
                <a:moveTo>
                  <a:pt x="503777" y="45798"/>
                </a:moveTo>
                <a:lnTo>
                  <a:pt x="45798" y="45798"/>
                </a:lnTo>
                <a:lnTo>
                  <a:pt x="45798" y="334898"/>
                </a:lnTo>
                <a:lnTo>
                  <a:pt x="503777" y="334898"/>
                </a:lnTo>
                <a:close/>
                <a:moveTo>
                  <a:pt x="503777" y="884666"/>
                </a:moveTo>
                <a:lnTo>
                  <a:pt x="45798" y="884666"/>
                </a:lnTo>
                <a:lnTo>
                  <a:pt x="45798" y="1173766"/>
                </a:lnTo>
                <a:lnTo>
                  <a:pt x="503777" y="1173766"/>
                </a:lnTo>
                <a:close/>
                <a:moveTo>
                  <a:pt x="609685" y="964975"/>
                </a:moveTo>
                <a:cubicBezTo>
                  <a:pt x="609685" y="964975"/>
                  <a:pt x="609685" y="964975"/>
                  <a:pt x="609685" y="1100596"/>
                </a:cubicBezTo>
                <a:cubicBezTo>
                  <a:pt x="609685" y="1136288"/>
                  <a:pt x="569199" y="1131528"/>
                  <a:pt x="550146" y="1131528"/>
                </a:cubicBezTo>
                <a:cubicBezTo>
                  <a:pt x="550146" y="1131528"/>
                  <a:pt x="550146" y="1131528"/>
                  <a:pt x="550146" y="1219564"/>
                </a:cubicBezTo>
                <a:cubicBezTo>
                  <a:pt x="550146" y="1219564"/>
                  <a:pt x="550146" y="1219564"/>
                  <a:pt x="0" y="1219564"/>
                </a:cubicBezTo>
                <a:cubicBezTo>
                  <a:pt x="0" y="1219564"/>
                  <a:pt x="0" y="1219564"/>
                  <a:pt x="0" y="838868"/>
                </a:cubicBezTo>
                <a:cubicBezTo>
                  <a:pt x="0" y="838868"/>
                  <a:pt x="0" y="838868"/>
                  <a:pt x="550146" y="838868"/>
                </a:cubicBezTo>
                <a:cubicBezTo>
                  <a:pt x="550146" y="838868"/>
                  <a:pt x="550146" y="838868"/>
                  <a:pt x="550146" y="926905"/>
                </a:cubicBezTo>
                <a:cubicBezTo>
                  <a:pt x="566817" y="926905"/>
                  <a:pt x="609685" y="922145"/>
                  <a:pt x="609685" y="964975"/>
                </a:cubicBezTo>
                <a:close/>
                <a:moveTo>
                  <a:pt x="609685" y="545541"/>
                </a:moveTo>
                <a:cubicBezTo>
                  <a:pt x="609685" y="545541"/>
                  <a:pt x="609685" y="545541"/>
                  <a:pt x="609685" y="681162"/>
                </a:cubicBezTo>
                <a:cubicBezTo>
                  <a:pt x="609685" y="716854"/>
                  <a:pt x="569199" y="712094"/>
                  <a:pt x="550146" y="712094"/>
                </a:cubicBezTo>
                <a:cubicBezTo>
                  <a:pt x="550146" y="712094"/>
                  <a:pt x="550146" y="712094"/>
                  <a:pt x="550146" y="800130"/>
                </a:cubicBezTo>
                <a:cubicBezTo>
                  <a:pt x="550146" y="800130"/>
                  <a:pt x="550146" y="800130"/>
                  <a:pt x="0" y="800130"/>
                </a:cubicBezTo>
                <a:cubicBezTo>
                  <a:pt x="0" y="800130"/>
                  <a:pt x="0" y="800130"/>
                  <a:pt x="0" y="419434"/>
                </a:cubicBezTo>
                <a:cubicBezTo>
                  <a:pt x="0" y="419434"/>
                  <a:pt x="0" y="419434"/>
                  <a:pt x="550146" y="419434"/>
                </a:cubicBezTo>
                <a:cubicBezTo>
                  <a:pt x="550146" y="419434"/>
                  <a:pt x="550146" y="419434"/>
                  <a:pt x="550146" y="507471"/>
                </a:cubicBezTo>
                <a:cubicBezTo>
                  <a:pt x="566817" y="507471"/>
                  <a:pt x="609685" y="502711"/>
                  <a:pt x="609685" y="545541"/>
                </a:cubicBezTo>
                <a:close/>
                <a:moveTo>
                  <a:pt x="609685" y="126107"/>
                </a:moveTo>
                <a:cubicBezTo>
                  <a:pt x="609685" y="126107"/>
                  <a:pt x="609685" y="126107"/>
                  <a:pt x="609685" y="261728"/>
                </a:cubicBezTo>
                <a:cubicBezTo>
                  <a:pt x="609685" y="297420"/>
                  <a:pt x="569199" y="292660"/>
                  <a:pt x="550146" y="292660"/>
                </a:cubicBezTo>
                <a:cubicBezTo>
                  <a:pt x="550146" y="292660"/>
                  <a:pt x="550146" y="292660"/>
                  <a:pt x="550146" y="380696"/>
                </a:cubicBezTo>
                <a:cubicBezTo>
                  <a:pt x="550146" y="380696"/>
                  <a:pt x="550146" y="380696"/>
                  <a:pt x="0" y="380696"/>
                </a:cubicBezTo>
                <a:cubicBezTo>
                  <a:pt x="0" y="380696"/>
                  <a:pt x="0" y="380696"/>
                  <a:pt x="0" y="0"/>
                </a:cubicBezTo>
                <a:cubicBezTo>
                  <a:pt x="0" y="0"/>
                  <a:pt x="0" y="0"/>
                  <a:pt x="550146" y="0"/>
                </a:cubicBezTo>
                <a:cubicBezTo>
                  <a:pt x="550146" y="0"/>
                  <a:pt x="550146" y="0"/>
                  <a:pt x="550146" y="88037"/>
                </a:cubicBezTo>
                <a:cubicBezTo>
                  <a:pt x="566817" y="88037"/>
                  <a:pt x="609685" y="83277"/>
                  <a:pt x="609685" y="126107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07" name="箭头: V 形 1306"/>
          <p:cNvSpPr/>
          <p:nvPr/>
        </p:nvSpPr>
        <p:spPr>
          <a:xfrm>
            <a:off x="9746707" y="2991049"/>
            <a:ext cx="410657" cy="875902"/>
          </a:xfrm>
          <a:prstGeom prst="chevron">
            <a:avLst>
              <a:gd name="adj" fmla="*/ 2318 h 2362"/>
            </a:avLst>
          </a:prstGeom>
          <a:solidFill>
            <a:srgbClr val="14D47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79" name="弧形 1278"/>
          <p:cNvSpPr/>
          <p:nvPr/>
        </p:nvSpPr>
        <p:spPr>
          <a:xfrm>
            <a:off x="6706572" y="1051383"/>
            <a:ext cx="2695759" cy="4755235"/>
          </a:xfrm>
          <a:prstGeom prst="arc">
            <a:avLst>
              <a:gd name="adj1" fmla="*/ 2318 h 2362"/>
              <a:gd name="adj2" fmla="*/ 2318 h 2362"/>
            </a:avLst>
          </a:prstGeom>
          <a:ln w="57150" cap="flat" cmpd="sng" algn="ctr">
            <a:solidFill>
              <a:srgbClr val="14D47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08" name="箭头: V 形 1307"/>
          <p:cNvSpPr/>
          <p:nvPr/>
        </p:nvSpPr>
        <p:spPr>
          <a:xfrm>
            <a:off x="10330364" y="2550190"/>
            <a:ext cx="464093" cy="1757621"/>
          </a:xfrm>
          <a:prstGeom prst="chevron">
            <a:avLst>
              <a:gd name="adj" fmla="*/ 2318 h 2362"/>
            </a:avLst>
          </a:prstGeom>
          <a:solidFill>
            <a:srgbClr val="27ADE5">
              <a:alpha val="70000"/>
            </a:srgbClr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31" name="箭头: V 形 1330"/>
          <p:cNvSpPr/>
          <p:nvPr/>
        </p:nvSpPr>
        <p:spPr>
          <a:xfrm flipH="1">
            <a:off x="1917106" y="2991049"/>
            <a:ext cx="410657" cy="875902"/>
          </a:xfrm>
          <a:prstGeom prst="chevron">
            <a:avLst>
              <a:gd name="adj" fmla="*/ 2318 h 2362"/>
            </a:avLst>
          </a:prstGeom>
          <a:solidFill>
            <a:srgbClr val="14D475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39" name="弧形 1338"/>
          <p:cNvSpPr/>
          <p:nvPr/>
        </p:nvSpPr>
        <p:spPr>
          <a:xfrm flipH="1">
            <a:off x="2672139" y="1051383"/>
            <a:ext cx="2695759" cy="4755235"/>
          </a:xfrm>
          <a:prstGeom prst="arc">
            <a:avLst>
              <a:gd name="adj1" fmla="*/ 2318 h 2362"/>
              <a:gd name="adj2" fmla="*/ 2318 h 2362"/>
            </a:avLst>
          </a:prstGeom>
          <a:ln w="57150" cap="flat" cmpd="sng" algn="ctr">
            <a:solidFill>
              <a:srgbClr val="14D47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36" name="箭头: V 形 1335"/>
          <p:cNvSpPr/>
          <p:nvPr/>
        </p:nvSpPr>
        <p:spPr>
          <a:xfrm flipH="1">
            <a:off x="1280013" y="2550190"/>
            <a:ext cx="464093" cy="1757621"/>
          </a:xfrm>
          <a:prstGeom prst="chevron">
            <a:avLst>
              <a:gd name="adj" fmla="*/ 2318 h 2362"/>
            </a:avLst>
          </a:prstGeom>
          <a:solidFill>
            <a:srgbClr val="14D475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47" name="文本框 1346"/>
          <p:cNvSpPr txBox="1"/>
          <p:nvPr/>
        </p:nvSpPr>
        <p:spPr>
          <a:xfrm>
            <a:off x="5005477" y="2846089"/>
            <a:ext cx="21810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500" b="1" dirty="0">
                <a:solidFill>
                  <a:srgbClr val="14D475"/>
                </a:solidFill>
                <a:cs typeface="+mn-ea"/>
                <a:sym typeface="+mn-lt"/>
              </a:rPr>
              <a:t>PART THREE</a:t>
            </a:r>
            <a:endParaRPr lang="zh-CN" altLang="en-US" sz="2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1348" name="文本框 1347"/>
          <p:cNvSpPr txBox="1"/>
          <p:nvPr/>
        </p:nvSpPr>
        <p:spPr>
          <a:xfrm>
            <a:off x="4088584" y="3387815"/>
            <a:ext cx="4075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z="2800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z="2800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z="2800" spc="200" dirty="0">
              <a:solidFill>
                <a:schemeClr val="bg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00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81679" y="161803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汇编语言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7FB1A7-88A8-E14C-93C0-E39AA9602060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BDEFEC-AE23-9043-93B8-0A7F40D5F02C}"/>
              </a:ext>
            </a:extLst>
          </p:cNvPr>
          <p:cNvSpPr/>
          <p:nvPr/>
        </p:nvSpPr>
        <p:spPr>
          <a:xfrm>
            <a:off x="2262571" y="2627460"/>
            <a:ext cx="839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汇编语言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(Assembly Language)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是面向机器 的程序设计语言。在汇编语言中，用助记符代替机器指令的操作码，用地址符号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(Symbol)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或标 号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(Label)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代替指令或操作码的地址。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020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81679" y="161803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指令格式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39C8F7-08C7-DB4E-9BBD-9FFA8E32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2908300"/>
            <a:ext cx="6959600" cy="1041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EBF9148-64A8-D742-958A-CC24A1870F2F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7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3203364" flipH="1">
            <a:off x="4138675" y="-1332859"/>
            <a:ext cx="3914651" cy="4839770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14651" h="4839770">
                <a:moveTo>
                  <a:pt x="3899049" y="3812402"/>
                </a:moveTo>
                <a:cubicBezTo>
                  <a:pt x="3891124" y="3797635"/>
                  <a:pt x="3880383" y="3784380"/>
                  <a:pt x="3867294" y="3773511"/>
                </a:cubicBezTo>
                <a:lnTo>
                  <a:pt x="3865629" y="3772619"/>
                </a:lnTo>
                <a:lnTo>
                  <a:pt x="1123557" y="81841"/>
                </a:lnTo>
                <a:lnTo>
                  <a:pt x="1123182" y="79990"/>
                </a:lnTo>
                <a:cubicBezTo>
                  <a:pt x="1116555" y="64321"/>
                  <a:pt x="1106965" y="50210"/>
                  <a:pt x="1095115" y="38360"/>
                </a:cubicBezTo>
                <a:lnTo>
                  <a:pt x="1087375" y="33142"/>
                </a:lnTo>
                <a:lnTo>
                  <a:pt x="1076021" y="17860"/>
                </a:lnTo>
                <a:lnTo>
                  <a:pt x="1070639" y="21858"/>
                </a:lnTo>
                <a:lnTo>
                  <a:pt x="1053485" y="10292"/>
                </a:lnTo>
                <a:cubicBezTo>
                  <a:pt x="1037815" y="3664"/>
                  <a:pt x="1020589" y="-1"/>
                  <a:pt x="1002506" y="0"/>
                </a:cubicBezTo>
                <a:lnTo>
                  <a:pt x="130969" y="0"/>
                </a:lnTo>
                <a:cubicBezTo>
                  <a:pt x="58637" y="0"/>
                  <a:pt x="0" y="58637"/>
                  <a:pt x="0" y="130969"/>
                </a:cubicBezTo>
                <a:cubicBezTo>
                  <a:pt x="0" y="203301"/>
                  <a:pt x="58637" y="261938"/>
                  <a:pt x="130969" y="261938"/>
                </a:cubicBezTo>
                <a:lnTo>
                  <a:pt x="836113" y="261938"/>
                </a:lnTo>
                <a:lnTo>
                  <a:pt x="1011932" y="498588"/>
                </a:lnTo>
                <a:lnTo>
                  <a:pt x="392624" y="958705"/>
                </a:lnTo>
                <a:lnTo>
                  <a:pt x="2806818" y="4208164"/>
                </a:lnTo>
                <a:lnTo>
                  <a:pt x="3426126" y="3748047"/>
                </a:lnTo>
                <a:lnTo>
                  <a:pt x="3610222" y="3995836"/>
                </a:lnTo>
                <a:lnTo>
                  <a:pt x="3406663" y="4670959"/>
                </a:lnTo>
                <a:cubicBezTo>
                  <a:pt x="3385782" y="4740211"/>
                  <a:pt x="3424995" y="4813279"/>
                  <a:pt x="3494248" y="4834160"/>
                </a:cubicBezTo>
                <a:cubicBezTo>
                  <a:pt x="3563500" y="4855040"/>
                  <a:pt x="3636568" y="4815827"/>
                  <a:pt x="3657449" y="4746574"/>
                </a:cubicBezTo>
                <a:lnTo>
                  <a:pt x="3909042" y="3912142"/>
                </a:lnTo>
                <a:cubicBezTo>
                  <a:pt x="3914262" y="3894829"/>
                  <a:pt x="3915726" y="3877277"/>
                  <a:pt x="3913904" y="3860362"/>
                </a:cubicBezTo>
                <a:lnTo>
                  <a:pt x="3903430" y="3826546"/>
                </a:lnTo>
                <a:lnTo>
                  <a:pt x="3904889" y="3825462"/>
                </a:lnTo>
                <a:lnTo>
                  <a:pt x="3901811" y="3821319"/>
                </a:lnTo>
                <a:lnTo>
                  <a:pt x="3899049" y="3812402"/>
                </a:lnTo>
                <a:close/>
              </a:path>
            </a:pathLst>
          </a:custGeom>
          <a:noFill/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963" y="361950"/>
            <a:ext cx="11268075" cy="6134100"/>
          </a:xfrm>
          <a:prstGeom prst="rect">
            <a:avLst/>
          </a:prstGeom>
          <a:noFill/>
          <a:ln w="19050">
            <a:solidFill>
              <a:srgbClr val="14D475"/>
            </a:solidFill>
          </a:ln>
          <a:effectLst>
            <a:glow rad="63500">
              <a:srgbClr val="14D475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47700" y="501227"/>
            <a:ext cx="200025" cy="200025"/>
          </a:xfrm>
          <a:prstGeom prst="ellipse">
            <a:avLst/>
          </a:prstGeom>
          <a:solidFill>
            <a:srgbClr val="14D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2622" y="455045"/>
            <a:ext cx="5084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b="1" dirty="0">
                <a:solidFill>
                  <a:schemeClr val="bg1"/>
                </a:solidFill>
                <a:cs typeface="+mn-ea"/>
                <a:sym typeface="+mn-lt"/>
              </a:rPr>
              <a:t>REC</a:t>
            </a:r>
            <a:endParaRPr lang="zh-CN" altLang="en-US" sz="13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937714" y="6010272"/>
            <a:ext cx="3274430" cy="0"/>
          </a:xfrm>
          <a:prstGeom prst="line">
            <a:avLst/>
          </a:prstGeom>
          <a:ln w="28575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233017" y="328612"/>
            <a:ext cx="72000" cy="72000"/>
          </a:xfrm>
          <a:prstGeom prst="ellipse">
            <a:avLst/>
          </a:prstGeom>
          <a:solidFill>
            <a:srgbClr val="14D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296000" y="386927"/>
            <a:ext cx="3600000" cy="0"/>
          </a:xfrm>
          <a:prstGeom prst="line">
            <a:avLst/>
          </a:prstGeom>
          <a:ln w="57150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4079353" y="364279"/>
            <a:ext cx="132791" cy="236960"/>
          </a:xfrm>
          <a:prstGeom prst="line">
            <a:avLst/>
          </a:prstGeom>
          <a:ln w="28575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</p:cNvCxnSpPr>
          <p:nvPr/>
        </p:nvCxnSpPr>
        <p:spPr>
          <a:xfrm flipH="1">
            <a:off x="8119034" y="382747"/>
            <a:ext cx="132791" cy="236960"/>
          </a:xfrm>
          <a:prstGeom prst="line">
            <a:avLst/>
          </a:prstGeom>
          <a:ln w="28575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906882" y="410137"/>
            <a:ext cx="23782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500" spc="2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1500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 flipV="1">
            <a:off x="4277284" y="667332"/>
            <a:ext cx="3637432" cy="78302"/>
            <a:chOff x="4324909" y="667332"/>
            <a:chExt cx="3637432" cy="7830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4772025" y="667332"/>
              <a:ext cx="2743200" cy="0"/>
            </a:xfrm>
            <a:prstGeom prst="line">
              <a:avLst/>
            </a:prstGeom>
            <a:ln>
              <a:solidFill>
                <a:srgbClr val="14D4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cxnSpLocks/>
            </p:cNvCxnSpPr>
            <p:nvPr/>
          </p:nvCxnSpPr>
          <p:spPr>
            <a:xfrm>
              <a:off x="4324909" y="745634"/>
              <a:ext cx="324409" cy="0"/>
            </a:xfrm>
            <a:prstGeom prst="line">
              <a:avLst/>
            </a:prstGeom>
            <a:ln>
              <a:solidFill>
                <a:srgbClr val="14D4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cxnSpLocks/>
            </p:cNvCxnSpPr>
            <p:nvPr/>
          </p:nvCxnSpPr>
          <p:spPr>
            <a:xfrm>
              <a:off x="7637932" y="745634"/>
              <a:ext cx="324409" cy="0"/>
            </a:xfrm>
            <a:prstGeom prst="line">
              <a:avLst/>
            </a:prstGeom>
            <a:ln>
              <a:solidFill>
                <a:srgbClr val="14D4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cxnSpLocks/>
            </p:cNvCxnSpPr>
            <p:nvPr/>
          </p:nvCxnSpPr>
          <p:spPr>
            <a:xfrm flipV="1">
              <a:off x="4649318" y="667332"/>
              <a:ext cx="122707" cy="78302"/>
            </a:xfrm>
            <a:prstGeom prst="line">
              <a:avLst/>
            </a:prstGeom>
            <a:ln>
              <a:solidFill>
                <a:srgbClr val="14D4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cxnSpLocks/>
            </p:cNvCxnSpPr>
            <p:nvPr/>
          </p:nvCxnSpPr>
          <p:spPr>
            <a:xfrm flipH="1" flipV="1">
              <a:off x="7515225" y="667332"/>
              <a:ext cx="122707" cy="78302"/>
            </a:xfrm>
            <a:prstGeom prst="line">
              <a:avLst/>
            </a:prstGeom>
            <a:ln>
              <a:solidFill>
                <a:srgbClr val="14D4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9"/>
          <p:cNvCxnSpPr>
            <a:cxnSpLocks/>
          </p:cNvCxnSpPr>
          <p:nvPr/>
        </p:nvCxnSpPr>
        <p:spPr>
          <a:xfrm flipH="1">
            <a:off x="3285082" y="575838"/>
            <a:ext cx="317464" cy="427462"/>
          </a:xfrm>
          <a:prstGeom prst="line">
            <a:avLst/>
          </a:prstGeom>
          <a:ln w="28575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4109748" y="1433185"/>
            <a:ext cx="72000" cy="72000"/>
          </a:xfrm>
          <a:prstGeom prst="ellipse">
            <a:avLst/>
          </a:prstGeom>
          <a:solidFill>
            <a:srgbClr val="40D5D7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6" name="直接连接符 45"/>
          <p:cNvCxnSpPr>
            <a:cxnSpLocks/>
          </p:cNvCxnSpPr>
          <p:nvPr/>
        </p:nvCxnSpPr>
        <p:spPr>
          <a:xfrm>
            <a:off x="8725942" y="543144"/>
            <a:ext cx="317464" cy="427462"/>
          </a:xfrm>
          <a:prstGeom prst="line">
            <a:avLst/>
          </a:prstGeom>
          <a:ln w="28575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8581541" y="389572"/>
            <a:ext cx="72000" cy="72000"/>
          </a:xfrm>
          <a:prstGeom prst="ellipse">
            <a:avLst/>
          </a:prstGeom>
          <a:solidFill>
            <a:srgbClr val="40D5D7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8162073" y="1433185"/>
            <a:ext cx="72000" cy="72000"/>
          </a:xfrm>
          <a:prstGeom prst="ellipse">
            <a:avLst/>
          </a:prstGeom>
          <a:solidFill>
            <a:srgbClr val="40D5D7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539978" y="1469185"/>
            <a:ext cx="252882" cy="3893390"/>
            <a:chOff x="530453" y="1469185"/>
            <a:chExt cx="252882" cy="3893390"/>
          </a:xfrm>
        </p:grpSpPr>
        <p:cxnSp>
          <p:nvCxnSpPr>
            <p:cNvPr id="50" name="直接连接符 49"/>
            <p:cNvCxnSpPr>
              <a:cxnSpLocks/>
            </p:cNvCxnSpPr>
            <p:nvPr/>
          </p:nvCxnSpPr>
          <p:spPr>
            <a:xfrm>
              <a:off x="647700" y="1469185"/>
              <a:ext cx="0" cy="3893390"/>
            </a:xfrm>
            <a:prstGeom prst="line">
              <a:avLst/>
            </a:prstGeom>
            <a:ln>
              <a:solidFill>
                <a:srgbClr val="14D475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cxnSpLocks/>
            </p:cNvCxnSpPr>
            <p:nvPr/>
          </p:nvCxnSpPr>
          <p:spPr>
            <a:xfrm rot="5400000">
              <a:off x="-818" y="3415880"/>
              <a:ext cx="1315424" cy="0"/>
            </a:xfrm>
            <a:prstGeom prst="line">
              <a:avLst/>
            </a:prstGeom>
            <a:ln w="57150">
              <a:solidFill>
                <a:srgbClr val="14D4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cxnSpLocks/>
            </p:cNvCxnSpPr>
            <p:nvPr/>
          </p:nvCxnSpPr>
          <p:spPr>
            <a:xfrm flipH="1">
              <a:off x="530453" y="3415880"/>
              <a:ext cx="252882" cy="0"/>
            </a:xfrm>
            <a:prstGeom prst="line">
              <a:avLst/>
            </a:prstGeom>
            <a:ln w="19050">
              <a:solidFill>
                <a:srgbClr val="14D4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11399976" y="1469185"/>
            <a:ext cx="252882" cy="3893390"/>
            <a:chOff x="530453" y="1469185"/>
            <a:chExt cx="252882" cy="3893390"/>
          </a:xfrm>
        </p:grpSpPr>
        <p:cxnSp>
          <p:nvCxnSpPr>
            <p:cNvPr id="62" name="直接连接符 61"/>
            <p:cNvCxnSpPr>
              <a:cxnSpLocks/>
            </p:cNvCxnSpPr>
            <p:nvPr/>
          </p:nvCxnSpPr>
          <p:spPr>
            <a:xfrm>
              <a:off x="647700" y="1469185"/>
              <a:ext cx="0" cy="3893390"/>
            </a:xfrm>
            <a:prstGeom prst="line">
              <a:avLst/>
            </a:prstGeom>
            <a:ln>
              <a:solidFill>
                <a:srgbClr val="14D475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cxnSpLocks/>
            </p:cNvCxnSpPr>
            <p:nvPr/>
          </p:nvCxnSpPr>
          <p:spPr>
            <a:xfrm rot="5400000">
              <a:off x="-818" y="3415880"/>
              <a:ext cx="1315424" cy="0"/>
            </a:xfrm>
            <a:prstGeom prst="line">
              <a:avLst/>
            </a:prstGeom>
            <a:ln w="57150">
              <a:solidFill>
                <a:srgbClr val="14D4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cxnSpLocks/>
            </p:cNvCxnSpPr>
            <p:nvPr/>
          </p:nvCxnSpPr>
          <p:spPr>
            <a:xfrm flipH="1">
              <a:off x="530453" y="3415880"/>
              <a:ext cx="252882" cy="0"/>
            </a:xfrm>
            <a:prstGeom prst="line">
              <a:avLst/>
            </a:prstGeom>
            <a:ln w="19050">
              <a:solidFill>
                <a:srgbClr val="14D4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任意多边形: 形状 69"/>
          <p:cNvSpPr>
            <a:spLocks noChangeAspect="1"/>
          </p:cNvSpPr>
          <p:nvPr/>
        </p:nvSpPr>
        <p:spPr bwMode="auto">
          <a:xfrm>
            <a:off x="11106262" y="436281"/>
            <a:ext cx="410961" cy="256610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4495" h="639709">
                <a:moveTo>
                  <a:pt x="370355" y="144295"/>
                </a:moveTo>
                <a:lnTo>
                  <a:pt x="557941" y="144295"/>
                </a:lnTo>
                <a:lnTo>
                  <a:pt x="557941" y="495415"/>
                </a:lnTo>
                <a:lnTo>
                  <a:pt x="370355" y="495415"/>
                </a:lnTo>
                <a:close/>
                <a:moveTo>
                  <a:pt x="139484" y="144295"/>
                </a:moveTo>
                <a:lnTo>
                  <a:pt x="331878" y="144295"/>
                </a:lnTo>
                <a:lnTo>
                  <a:pt x="331878" y="495415"/>
                </a:lnTo>
                <a:lnTo>
                  <a:pt x="139484" y="495415"/>
                </a:lnTo>
                <a:close/>
                <a:moveTo>
                  <a:pt x="76958" y="76958"/>
                </a:moveTo>
                <a:lnTo>
                  <a:pt x="76958" y="562752"/>
                </a:lnTo>
                <a:lnTo>
                  <a:pt x="846531" y="562752"/>
                </a:lnTo>
                <a:lnTo>
                  <a:pt x="846531" y="76958"/>
                </a:lnTo>
                <a:close/>
                <a:moveTo>
                  <a:pt x="0" y="0"/>
                </a:moveTo>
                <a:cubicBezTo>
                  <a:pt x="0" y="0"/>
                  <a:pt x="0" y="0"/>
                  <a:pt x="924448" y="0"/>
                </a:cubicBezTo>
                <a:cubicBezTo>
                  <a:pt x="924448" y="0"/>
                  <a:pt x="924448" y="0"/>
                  <a:pt x="924448" y="147935"/>
                </a:cubicBezTo>
                <a:cubicBezTo>
                  <a:pt x="952461" y="147935"/>
                  <a:pt x="1024495" y="139936"/>
                  <a:pt x="1024495" y="211906"/>
                </a:cubicBezTo>
                <a:cubicBezTo>
                  <a:pt x="1024495" y="211906"/>
                  <a:pt x="1024495" y="211906"/>
                  <a:pt x="1024495" y="439799"/>
                </a:cubicBezTo>
                <a:cubicBezTo>
                  <a:pt x="1024495" y="499775"/>
                  <a:pt x="956464" y="491777"/>
                  <a:pt x="924448" y="491777"/>
                </a:cubicBezTo>
                <a:cubicBezTo>
                  <a:pt x="924448" y="491777"/>
                  <a:pt x="924448" y="491777"/>
                  <a:pt x="924448" y="639709"/>
                </a:cubicBezTo>
                <a:cubicBezTo>
                  <a:pt x="924448" y="639709"/>
                  <a:pt x="924448" y="639709"/>
                  <a:pt x="0" y="639709"/>
                </a:cubicBezTo>
                <a:cubicBezTo>
                  <a:pt x="0" y="639709"/>
                  <a:pt x="0" y="639709"/>
                  <a:pt x="0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10886984" y="328612"/>
            <a:ext cx="72000" cy="72000"/>
          </a:xfrm>
          <a:prstGeom prst="ellipse">
            <a:avLst/>
          </a:prstGeom>
          <a:solidFill>
            <a:srgbClr val="14D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63714" y="5777987"/>
            <a:ext cx="464572" cy="464572"/>
          </a:xfrm>
          <a:prstGeom prst="ellipse">
            <a:avLst/>
          </a:prstGeom>
          <a:noFill/>
          <a:ln w="19050"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等腰三角形 72"/>
          <p:cNvSpPr/>
          <p:nvPr/>
        </p:nvSpPr>
        <p:spPr>
          <a:xfrm rot="5400000">
            <a:off x="6013400" y="5938273"/>
            <a:ext cx="216000" cy="144000"/>
          </a:xfrm>
          <a:prstGeom prst="triangle">
            <a:avLst/>
          </a:prstGeom>
          <a:solidFill>
            <a:srgbClr val="14D475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438862" y="5777987"/>
            <a:ext cx="464572" cy="464572"/>
          </a:xfrm>
          <a:prstGeom prst="ellipse">
            <a:avLst/>
          </a:prstGeom>
          <a:noFill/>
          <a:ln w="19050"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6589345" y="5920273"/>
            <a:ext cx="214407" cy="180000"/>
            <a:chOff x="6407894" y="4385094"/>
            <a:chExt cx="214407" cy="180000"/>
          </a:xfrm>
          <a:solidFill>
            <a:srgbClr val="14D475"/>
          </a:solidFill>
        </p:grpSpPr>
        <p:sp>
          <p:nvSpPr>
            <p:cNvPr id="77" name="等腰三角形 76"/>
            <p:cNvSpPr/>
            <p:nvPr/>
          </p:nvSpPr>
          <p:spPr>
            <a:xfrm rot="5400000">
              <a:off x="6371894" y="4421094"/>
              <a:ext cx="180000" cy="108000"/>
            </a:xfrm>
            <a:prstGeom prst="triangle">
              <a:avLst/>
            </a:prstGeom>
            <a:grpFill/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等腰三角形 77"/>
            <p:cNvSpPr/>
            <p:nvPr/>
          </p:nvSpPr>
          <p:spPr>
            <a:xfrm rot="5400000">
              <a:off x="6478301" y="4421094"/>
              <a:ext cx="180000" cy="108000"/>
            </a:xfrm>
            <a:prstGeom prst="triangle">
              <a:avLst/>
            </a:prstGeom>
            <a:grpFill/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2" name="椭圆 81"/>
          <p:cNvSpPr/>
          <p:nvPr/>
        </p:nvSpPr>
        <p:spPr>
          <a:xfrm flipH="1">
            <a:off x="5288566" y="5777987"/>
            <a:ext cx="464572" cy="464572"/>
          </a:xfrm>
          <a:prstGeom prst="ellipse">
            <a:avLst/>
          </a:prstGeom>
          <a:noFill/>
          <a:ln w="19050"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5388248" y="5920273"/>
            <a:ext cx="214407" cy="180000"/>
            <a:chOff x="6407894" y="4385094"/>
            <a:chExt cx="214407" cy="180000"/>
          </a:xfrm>
          <a:solidFill>
            <a:srgbClr val="14D475"/>
          </a:solidFill>
        </p:grpSpPr>
        <p:sp>
          <p:nvSpPr>
            <p:cNvPr id="84" name="等腰三角形 83"/>
            <p:cNvSpPr/>
            <p:nvPr/>
          </p:nvSpPr>
          <p:spPr>
            <a:xfrm rot="5400000">
              <a:off x="6371894" y="4421094"/>
              <a:ext cx="180000" cy="108000"/>
            </a:xfrm>
            <a:prstGeom prst="triangle">
              <a:avLst/>
            </a:prstGeom>
            <a:grpFill/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等腰三角形 84"/>
            <p:cNvSpPr/>
            <p:nvPr/>
          </p:nvSpPr>
          <p:spPr>
            <a:xfrm rot="5400000">
              <a:off x="6478301" y="4421094"/>
              <a:ext cx="180000" cy="108000"/>
            </a:xfrm>
            <a:prstGeom prst="triangle">
              <a:avLst/>
            </a:prstGeom>
            <a:grpFill/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713418" y="5777987"/>
            <a:ext cx="464572" cy="464572"/>
            <a:chOff x="4564835" y="4223801"/>
            <a:chExt cx="464572" cy="464572"/>
          </a:xfrm>
        </p:grpSpPr>
        <p:sp>
          <p:nvSpPr>
            <p:cNvPr id="87" name="椭圆 86"/>
            <p:cNvSpPr/>
            <p:nvPr/>
          </p:nvSpPr>
          <p:spPr>
            <a:xfrm>
              <a:off x="4564835" y="4223801"/>
              <a:ext cx="464572" cy="464572"/>
            </a:xfrm>
            <a:prstGeom prst="ellipse">
              <a:avLst/>
            </a:prstGeom>
            <a:noFill/>
            <a:ln w="19050"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等号 88"/>
            <p:cNvSpPr/>
            <p:nvPr/>
          </p:nvSpPr>
          <p:spPr>
            <a:xfrm rot="16200000">
              <a:off x="4671187" y="4330124"/>
              <a:ext cx="251868" cy="251927"/>
            </a:xfrm>
            <a:prstGeom prst="mathEqual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2" name="椭圆 91"/>
          <p:cNvSpPr/>
          <p:nvPr/>
        </p:nvSpPr>
        <p:spPr>
          <a:xfrm>
            <a:off x="7014010" y="5777987"/>
            <a:ext cx="464572" cy="464572"/>
          </a:xfrm>
          <a:prstGeom prst="ellipse">
            <a:avLst/>
          </a:prstGeom>
          <a:noFill/>
          <a:ln w="19050"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7163746" y="5927723"/>
            <a:ext cx="165100" cy="165100"/>
          </a:xfrm>
          <a:prstGeom prst="ellipse">
            <a:avLst/>
          </a:prstGeom>
          <a:solidFill>
            <a:srgbClr val="14D475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4296000" y="6501973"/>
            <a:ext cx="3600000" cy="0"/>
          </a:xfrm>
          <a:prstGeom prst="line">
            <a:avLst/>
          </a:prstGeom>
          <a:ln w="57150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椭圆 99"/>
          <p:cNvSpPr/>
          <p:nvPr/>
        </p:nvSpPr>
        <p:spPr>
          <a:xfrm>
            <a:off x="1233017" y="6465973"/>
            <a:ext cx="72000" cy="72000"/>
          </a:xfrm>
          <a:prstGeom prst="ellipse">
            <a:avLst/>
          </a:prstGeom>
          <a:solidFill>
            <a:srgbClr val="14D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886984" y="6465973"/>
            <a:ext cx="72000" cy="72000"/>
          </a:xfrm>
          <a:prstGeom prst="ellipse">
            <a:avLst/>
          </a:prstGeom>
          <a:solidFill>
            <a:srgbClr val="14D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5576834" y="869921"/>
            <a:ext cx="10383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500" spc="2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8753830" y="573218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200" dirty="0">
                <a:solidFill>
                  <a:schemeClr val="bg1"/>
                </a:solidFill>
                <a:cs typeface="+mn-ea"/>
                <a:sym typeface="+mn-lt"/>
              </a:rPr>
              <a:t>00:00:01.706</a:t>
            </a:r>
            <a:endParaRPr lang="zh-CN" altLang="en-US" sz="2800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95911" y="4169316"/>
            <a:ext cx="1723549" cy="642371"/>
            <a:chOff x="5229711" y="3072917"/>
            <a:chExt cx="1723549" cy="642371"/>
          </a:xfrm>
        </p:grpSpPr>
        <p:sp>
          <p:nvSpPr>
            <p:cNvPr id="65" name="文本框 64"/>
            <p:cNvSpPr txBox="1"/>
            <p:nvPr/>
          </p:nvSpPr>
          <p:spPr>
            <a:xfrm>
              <a:off x="5504780" y="3072917"/>
              <a:ext cx="11824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14D475"/>
                  </a:solidFill>
                  <a:cs typeface="+mn-ea"/>
                  <a:sym typeface="+mn-lt"/>
                </a:rPr>
                <a:t>PART ONE</a:t>
              </a:r>
              <a:endParaRPr lang="zh-CN" altLang="en-US" sz="1500" b="1" dirty="0">
                <a:solidFill>
                  <a:srgbClr val="14D475"/>
                </a:solidFill>
                <a:cs typeface="+mn-ea"/>
                <a:sym typeface="+mn-lt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229711" y="3345956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200" dirty="0">
                  <a:solidFill>
                    <a:schemeClr val="bg1"/>
                  </a:solidFill>
                  <a:cs typeface="+mn-ea"/>
                </a:rPr>
                <a:t>逆向工程简介</a:t>
              </a:r>
            </a:p>
          </p:txBody>
        </p:sp>
      </p:grpSp>
      <p:sp>
        <p:nvSpPr>
          <p:cNvPr id="67" name="任意多边形: 形状 66"/>
          <p:cNvSpPr/>
          <p:nvPr>
            <p:custDataLst>
              <p:tags r:id="rId1"/>
            </p:custDataLst>
          </p:nvPr>
        </p:nvSpPr>
        <p:spPr>
          <a:xfrm>
            <a:off x="1619471" y="2496979"/>
            <a:ext cx="1485458" cy="1485456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25400">
              <a:srgbClr val="14D475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8" name="presentation_134457"/>
          <p:cNvSpPr>
            <a:spLocks noChangeAspect="1"/>
          </p:cNvSpPr>
          <p:nvPr/>
        </p:nvSpPr>
        <p:spPr bwMode="auto">
          <a:xfrm>
            <a:off x="2106135" y="2994935"/>
            <a:ext cx="512129" cy="512126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31788" h="331788">
                <a:moveTo>
                  <a:pt x="165894" y="298450"/>
                </a:moveTo>
                <a:cubicBezTo>
                  <a:pt x="159318" y="298450"/>
                  <a:pt x="153987" y="303070"/>
                  <a:pt x="153987" y="308769"/>
                </a:cubicBezTo>
                <a:cubicBezTo>
                  <a:pt x="153987" y="314468"/>
                  <a:pt x="159318" y="319088"/>
                  <a:pt x="165894" y="319088"/>
                </a:cubicBezTo>
                <a:cubicBezTo>
                  <a:pt x="172470" y="319088"/>
                  <a:pt x="177801" y="314468"/>
                  <a:pt x="177801" y="308769"/>
                </a:cubicBezTo>
                <a:cubicBezTo>
                  <a:pt x="177801" y="303070"/>
                  <a:pt x="172470" y="298450"/>
                  <a:pt x="165894" y="298450"/>
                </a:cubicBezTo>
                <a:close/>
                <a:moveTo>
                  <a:pt x="55627" y="231775"/>
                </a:moveTo>
                <a:cubicBezTo>
                  <a:pt x="55627" y="231775"/>
                  <a:pt x="55627" y="231775"/>
                  <a:pt x="137743" y="231775"/>
                </a:cubicBezTo>
                <a:cubicBezTo>
                  <a:pt x="140309" y="231775"/>
                  <a:pt x="142875" y="234245"/>
                  <a:pt x="142875" y="236714"/>
                </a:cubicBezTo>
                <a:cubicBezTo>
                  <a:pt x="142875" y="240418"/>
                  <a:pt x="140309" y="242888"/>
                  <a:pt x="137743" y="242888"/>
                </a:cubicBezTo>
                <a:cubicBezTo>
                  <a:pt x="137743" y="242888"/>
                  <a:pt x="137743" y="242888"/>
                  <a:pt x="55627" y="242888"/>
                </a:cubicBezTo>
                <a:cubicBezTo>
                  <a:pt x="51778" y="242888"/>
                  <a:pt x="49212" y="240418"/>
                  <a:pt x="49212" y="236714"/>
                </a:cubicBezTo>
                <a:cubicBezTo>
                  <a:pt x="49212" y="234245"/>
                  <a:pt x="51778" y="231775"/>
                  <a:pt x="55627" y="231775"/>
                </a:cubicBezTo>
                <a:close/>
                <a:moveTo>
                  <a:pt x="199142" y="220663"/>
                </a:moveTo>
                <a:cubicBezTo>
                  <a:pt x="201965" y="220663"/>
                  <a:pt x="204787" y="223384"/>
                  <a:pt x="204787" y="226106"/>
                </a:cubicBezTo>
                <a:cubicBezTo>
                  <a:pt x="204787" y="226106"/>
                  <a:pt x="204787" y="226106"/>
                  <a:pt x="204787" y="243795"/>
                </a:cubicBezTo>
                <a:cubicBezTo>
                  <a:pt x="204787" y="246517"/>
                  <a:pt x="201965" y="249238"/>
                  <a:pt x="199142" y="249238"/>
                </a:cubicBezTo>
                <a:cubicBezTo>
                  <a:pt x="194909" y="249238"/>
                  <a:pt x="192087" y="246517"/>
                  <a:pt x="192087" y="243795"/>
                </a:cubicBezTo>
                <a:cubicBezTo>
                  <a:pt x="192087" y="243795"/>
                  <a:pt x="192087" y="243795"/>
                  <a:pt x="192087" y="226106"/>
                </a:cubicBezTo>
                <a:cubicBezTo>
                  <a:pt x="192087" y="223384"/>
                  <a:pt x="194909" y="220663"/>
                  <a:pt x="199142" y="220663"/>
                </a:cubicBezTo>
                <a:close/>
                <a:moveTo>
                  <a:pt x="242711" y="209550"/>
                </a:moveTo>
                <a:cubicBezTo>
                  <a:pt x="245181" y="209550"/>
                  <a:pt x="247650" y="212196"/>
                  <a:pt x="247650" y="214842"/>
                </a:cubicBezTo>
                <a:cubicBezTo>
                  <a:pt x="247650" y="214842"/>
                  <a:pt x="247650" y="214842"/>
                  <a:pt x="247650" y="243946"/>
                </a:cubicBezTo>
                <a:cubicBezTo>
                  <a:pt x="247650" y="246592"/>
                  <a:pt x="245181" y="249238"/>
                  <a:pt x="242711" y="249238"/>
                </a:cubicBezTo>
                <a:cubicBezTo>
                  <a:pt x="239007" y="249238"/>
                  <a:pt x="236537" y="246592"/>
                  <a:pt x="236537" y="243946"/>
                </a:cubicBezTo>
                <a:cubicBezTo>
                  <a:pt x="236537" y="243946"/>
                  <a:pt x="236537" y="243946"/>
                  <a:pt x="236537" y="214842"/>
                </a:cubicBezTo>
                <a:cubicBezTo>
                  <a:pt x="236537" y="212196"/>
                  <a:pt x="239007" y="209550"/>
                  <a:pt x="242711" y="209550"/>
                </a:cubicBezTo>
                <a:close/>
                <a:moveTo>
                  <a:pt x="55623" y="209550"/>
                </a:moveTo>
                <a:cubicBezTo>
                  <a:pt x="55623" y="209550"/>
                  <a:pt x="55623" y="209550"/>
                  <a:pt x="109476" y="209550"/>
                </a:cubicBezTo>
                <a:cubicBezTo>
                  <a:pt x="113322" y="209550"/>
                  <a:pt x="115887" y="212020"/>
                  <a:pt x="115887" y="214489"/>
                </a:cubicBezTo>
                <a:cubicBezTo>
                  <a:pt x="115887" y="218193"/>
                  <a:pt x="113322" y="220663"/>
                  <a:pt x="109476" y="220663"/>
                </a:cubicBezTo>
                <a:cubicBezTo>
                  <a:pt x="109476" y="220663"/>
                  <a:pt x="109476" y="220663"/>
                  <a:pt x="55623" y="220663"/>
                </a:cubicBezTo>
                <a:cubicBezTo>
                  <a:pt x="51776" y="220663"/>
                  <a:pt x="49212" y="218193"/>
                  <a:pt x="49212" y="214489"/>
                </a:cubicBezTo>
                <a:cubicBezTo>
                  <a:pt x="49212" y="212020"/>
                  <a:pt x="51776" y="209550"/>
                  <a:pt x="55623" y="209550"/>
                </a:cubicBezTo>
                <a:close/>
                <a:moveTo>
                  <a:pt x="221368" y="200025"/>
                </a:moveTo>
                <a:cubicBezTo>
                  <a:pt x="224190" y="200025"/>
                  <a:pt x="227012" y="201320"/>
                  <a:pt x="227012" y="205205"/>
                </a:cubicBezTo>
                <a:cubicBezTo>
                  <a:pt x="227012" y="205205"/>
                  <a:pt x="227012" y="205205"/>
                  <a:pt x="227012" y="244058"/>
                </a:cubicBezTo>
                <a:cubicBezTo>
                  <a:pt x="227012" y="246648"/>
                  <a:pt x="224190" y="249238"/>
                  <a:pt x="221368" y="249238"/>
                </a:cubicBezTo>
                <a:cubicBezTo>
                  <a:pt x="217134" y="249238"/>
                  <a:pt x="214312" y="246648"/>
                  <a:pt x="214312" y="244058"/>
                </a:cubicBezTo>
                <a:cubicBezTo>
                  <a:pt x="214312" y="244058"/>
                  <a:pt x="214312" y="244058"/>
                  <a:pt x="214312" y="205205"/>
                </a:cubicBezTo>
                <a:cubicBezTo>
                  <a:pt x="214312" y="201320"/>
                  <a:pt x="217134" y="200025"/>
                  <a:pt x="221368" y="200025"/>
                </a:cubicBezTo>
                <a:close/>
                <a:moveTo>
                  <a:pt x="287338" y="193675"/>
                </a:moveTo>
                <a:cubicBezTo>
                  <a:pt x="289719" y="193675"/>
                  <a:pt x="292100" y="196259"/>
                  <a:pt x="292100" y="200136"/>
                </a:cubicBezTo>
                <a:cubicBezTo>
                  <a:pt x="292100" y="200136"/>
                  <a:pt x="292100" y="200136"/>
                  <a:pt x="292100" y="244069"/>
                </a:cubicBezTo>
                <a:cubicBezTo>
                  <a:pt x="292100" y="246654"/>
                  <a:pt x="289719" y="249238"/>
                  <a:pt x="287338" y="249238"/>
                </a:cubicBezTo>
                <a:cubicBezTo>
                  <a:pt x="283766" y="249238"/>
                  <a:pt x="282575" y="246654"/>
                  <a:pt x="282575" y="244069"/>
                </a:cubicBezTo>
                <a:cubicBezTo>
                  <a:pt x="282575" y="244069"/>
                  <a:pt x="282575" y="244069"/>
                  <a:pt x="282575" y="200136"/>
                </a:cubicBezTo>
                <a:cubicBezTo>
                  <a:pt x="282575" y="196259"/>
                  <a:pt x="283766" y="193675"/>
                  <a:pt x="287338" y="193675"/>
                </a:cubicBezTo>
                <a:close/>
                <a:moveTo>
                  <a:pt x="265113" y="171450"/>
                </a:moveTo>
                <a:cubicBezTo>
                  <a:pt x="267494" y="171450"/>
                  <a:pt x="269875" y="174043"/>
                  <a:pt x="269875" y="177932"/>
                </a:cubicBezTo>
                <a:cubicBezTo>
                  <a:pt x="269875" y="177932"/>
                  <a:pt x="269875" y="177932"/>
                  <a:pt x="269875" y="244052"/>
                </a:cubicBezTo>
                <a:cubicBezTo>
                  <a:pt x="269875" y="246645"/>
                  <a:pt x="267494" y="249238"/>
                  <a:pt x="265113" y="249238"/>
                </a:cubicBezTo>
                <a:cubicBezTo>
                  <a:pt x="261541" y="249238"/>
                  <a:pt x="260350" y="246645"/>
                  <a:pt x="260350" y="244052"/>
                </a:cubicBezTo>
                <a:cubicBezTo>
                  <a:pt x="260350" y="244052"/>
                  <a:pt x="260350" y="244052"/>
                  <a:pt x="260350" y="177932"/>
                </a:cubicBezTo>
                <a:cubicBezTo>
                  <a:pt x="260350" y="174043"/>
                  <a:pt x="261541" y="171450"/>
                  <a:pt x="265113" y="171450"/>
                </a:cubicBezTo>
                <a:close/>
                <a:moveTo>
                  <a:pt x="112712" y="131763"/>
                </a:moveTo>
                <a:cubicBezTo>
                  <a:pt x="112712" y="131763"/>
                  <a:pt x="112712" y="131763"/>
                  <a:pt x="165100" y="131763"/>
                </a:cubicBezTo>
                <a:cubicBezTo>
                  <a:pt x="162544" y="146107"/>
                  <a:pt x="156156" y="157844"/>
                  <a:pt x="147211" y="168276"/>
                </a:cubicBezTo>
                <a:close/>
                <a:moveTo>
                  <a:pt x="283766" y="96133"/>
                </a:moveTo>
                <a:cubicBezTo>
                  <a:pt x="284956" y="93663"/>
                  <a:pt x="288528" y="93663"/>
                  <a:pt x="290910" y="96133"/>
                </a:cubicBezTo>
                <a:cubicBezTo>
                  <a:pt x="292100" y="97367"/>
                  <a:pt x="292100" y="98602"/>
                  <a:pt x="292100" y="99837"/>
                </a:cubicBezTo>
                <a:cubicBezTo>
                  <a:pt x="292100" y="101072"/>
                  <a:pt x="292100" y="102307"/>
                  <a:pt x="290910" y="103541"/>
                </a:cubicBezTo>
                <a:cubicBezTo>
                  <a:pt x="289719" y="104776"/>
                  <a:pt x="288528" y="104776"/>
                  <a:pt x="287338" y="104776"/>
                </a:cubicBezTo>
                <a:cubicBezTo>
                  <a:pt x="286147" y="104776"/>
                  <a:pt x="284956" y="104776"/>
                  <a:pt x="283766" y="103541"/>
                </a:cubicBezTo>
                <a:cubicBezTo>
                  <a:pt x="282575" y="102307"/>
                  <a:pt x="282575" y="101072"/>
                  <a:pt x="282575" y="99837"/>
                </a:cubicBezTo>
                <a:cubicBezTo>
                  <a:pt x="282575" y="98602"/>
                  <a:pt x="282575" y="97367"/>
                  <a:pt x="283766" y="96133"/>
                </a:cubicBezTo>
                <a:close/>
                <a:moveTo>
                  <a:pt x="214719" y="95250"/>
                </a:moveTo>
                <a:cubicBezTo>
                  <a:pt x="214719" y="95250"/>
                  <a:pt x="214719" y="95250"/>
                  <a:pt x="259944" y="95250"/>
                </a:cubicBezTo>
                <a:cubicBezTo>
                  <a:pt x="262529" y="95250"/>
                  <a:pt x="265113" y="96441"/>
                  <a:pt x="265113" y="100013"/>
                </a:cubicBezTo>
                <a:cubicBezTo>
                  <a:pt x="265113" y="102394"/>
                  <a:pt x="262529" y="104775"/>
                  <a:pt x="259944" y="104775"/>
                </a:cubicBezTo>
                <a:cubicBezTo>
                  <a:pt x="259944" y="104775"/>
                  <a:pt x="259944" y="104775"/>
                  <a:pt x="214719" y="104775"/>
                </a:cubicBezTo>
                <a:cubicBezTo>
                  <a:pt x="212134" y="104775"/>
                  <a:pt x="209550" y="102394"/>
                  <a:pt x="209550" y="100013"/>
                </a:cubicBezTo>
                <a:cubicBezTo>
                  <a:pt x="209550" y="96441"/>
                  <a:pt x="212134" y="95250"/>
                  <a:pt x="214719" y="95250"/>
                </a:cubicBezTo>
                <a:close/>
                <a:moveTo>
                  <a:pt x="244276" y="67910"/>
                </a:moveTo>
                <a:cubicBezTo>
                  <a:pt x="247055" y="66675"/>
                  <a:pt x="249833" y="66675"/>
                  <a:pt x="252611" y="67910"/>
                </a:cubicBezTo>
                <a:cubicBezTo>
                  <a:pt x="254000" y="69145"/>
                  <a:pt x="254000" y="70379"/>
                  <a:pt x="254000" y="71614"/>
                </a:cubicBezTo>
                <a:cubicBezTo>
                  <a:pt x="254000" y="74084"/>
                  <a:pt x="254000" y="75318"/>
                  <a:pt x="252611" y="76553"/>
                </a:cubicBezTo>
                <a:cubicBezTo>
                  <a:pt x="251222" y="76553"/>
                  <a:pt x="249833" y="77788"/>
                  <a:pt x="248444" y="77788"/>
                </a:cubicBezTo>
                <a:cubicBezTo>
                  <a:pt x="247055" y="77788"/>
                  <a:pt x="245665" y="76553"/>
                  <a:pt x="244276" y="76553"/>
                </a:cubicBezTo>
                <a:cubicBezTo>
                  <a:pt x="242887" y="75318"/>
                  <a:pt x="242887" y="74084"/>
                  <a:pt x="242887" y="71614"/>
                </a:cubicBezTo>
                <a:cubicBezTo>
                  <a:pt x="242887" y="70379"/>
                  <a:pt x="242887" y="69145"/>
                  <a:pt x="244276" y="67910"/>
                </a:cubicBezTo>
                <a:close/>
                <a:moveTo>
                  <a:pt x="270253" y="66675"/>
                </a:moveTo>
                <a:cubicBezTo>
                  <a:pt x="270253" y="66675"/>
                  <a:pt x="270253" y="66675"/>
                  <a:pt x="286960" y="66675"/>
                </a:cubicBezTo>
                <a:cubicBezTo>
                  <a:pt x="289530" y="66675"/>
                  <a:pt x="292100" y="69145"/>
                  <a:pt x="292100" y="71614"/>
                </a:cubicBezTo>
                <a:cubicBezTo>
                  <a:pt x="292100" y="75318"/>
                  <a:pt x="289530" y="77788"/>
                  <a:pt x="286960" y="77788"/>
                </a:cubicBezTo>
                <a:cubicBezTo>
                  <a:pt x="286960" y="77788"/>
                  <a:pt x="286960" y="77788"/>
                  <a:pt x="270253" y="77788"/>
                </a:cubicBezTo>
                <a:cubicBezTo>
                  <a:pt x="267682" y="77788"/>
                  <a:pt x="265112" y="75318"/>
                  <a:pt x="265112" y="71614"/>
                </a:cubicBezTo>
                <a:cubicBezTo>
                  <a:pt x="265112" y="69145"/>
                  <a:pt x="267682" y="66675"/>
                  <a:pt x="270253" y="66675"/>
                </a:cubicBezTo>
                <a:close/>
                <a:moveTo>
                  <a:pt x="214780" y="66675"/>
                </a:moveTo>
                <a:cubicBezTo>
                  <a:pt x="214780" y="66675"/>
                  <a:pt x="214780" y="66675"/>
                  <a:pt x="226546" y="66675"/>
                </a:cubicBezTo>
                <a:cubicBezTo>
                  <a:pt x="229160" y="66675"/>
                  <a:pt x="231775" y="69145"/>
                  <a:pt x="231775" y="71614"/>
                </a:cubicBezTo>
                <a:cubicBezTo>
                  <a:pt x="231775" y="75318"/>
                  <a:pt x="229160" y="77788"/>
                  <a:pt x="226546" y="77788"/>
                </a:cubicBezTo>
                <a:cubicBezTo>
                  <a:pt x="226546" y="77788"/>
                  <a:pt x="226546" y="77788"/>
                  <a:pt x="214780" y="77788"/>
                </a:cubicBezTo>
                <a:cubicBezTo>
                  <a:pt x="212165" y="77788"/>
                  <a:pt x="209550" y="75318"/>
                  <a:pt x="209550" y="71614"/>
                </a:cubicBezTo>
                <a:cubicBezTo>
                  <a:pt x="209550" y="69145"/>
                  <a:pt x="212165" y="66675"/>
                  <a:pt x="214780" y="66675"/>
                </a:cubicBezTo>
                <a:close/>
                <a:moveTo>
                  <a:pt x="104775" y="60325"/>
                </a:moveTo>
                <a:cubicBezTo>
                  <a:pt x="136863" y="61642"/>
                  <a:pt x="163816" y="87988"/>
                  <a:pt x="165100" y="122238"/>
                </a:cubicBezTo>
                <a:cubicBezTo>
                  <a:pt x="165100" y="122238"/>
                  <a:pt x="165100" y="122238"/>
                  <a:pt x="104775" y="122238"/>
                </a:cubicBezTo>
                <a:cubicBezTo>
                  <a:pt x="104775" y="122238"/>
                  <a:pt x="104775" y="122238"/>
                  <a:pt x="104775" y="60325"/>
                </a:cubicBezTo>
                <a:close/>
                <a:moveTo>
                  <a:pt x="94110" y="60325"/>
                </a:moveTo>
                <a:cubicBezTo>
                  <a:pt x="94110" y="60325"/>
                  <a:pt x="94110" y="60325"/>
                  <a:pt x="94110" y="121233"/>
                </a:cubicBezTo>
                <a:cubicBezTo>
                  <a:pt x="94110" y="122529"/>
                  <a:pt x="94110" y="126417"/>
                  <a:pt x="94110" y="126417"/>
                </a:cubicBezTo>
                <a:cubicBezTo>
                  <a:pt x="94110" y="126417"/>
                  <a:pt x="94110" y="126417"/>
                  <a:pt x="94110" y="131601"/>
                </a:cubicBezTo>
                <a:cubicBezTo>
                  <a:pt x="94110" y="131601"/>
                  <a:pt x="94110" y="131601"/>
                  <a:pt x="96715" y="131601"/>
                </a:cubicBezTo>
                <a:cubicBezTo>
                  <a:pt x="96715" y="131601"/>
                  <a:pt x="96715" y="131601"/>
                  <a:pt x="139700" y="174366"/>
                </a:cubicBezTo>
                <a:cubicBezTo>
                  <a:pt x="129279" y="182141"/>
                  <a:pt x="116254" y="187325"/>
                  <a:pt x="101926" y="187325"/>
                </a:cubicBezTo>
                <a:cubicBezTo>
                  <a:pt x="66756" y="187325"/>
                  <a:pt x="38100" y="158815"/>
                  <a:pt x="38100" y="123825"/>
                </a:cubicBezTo>
                <a:cubicBezTo>
                  <a:pt x="38100" y="91427"/>
                  <a:pt x="62849" y="64213"/>
                  <a:pt x="94110" y="60325"/>
                </a:cubicBezTo>
                <a:close/>
                <a:moveTo>
                  <a:pt x="22225" y="44450"/>
                </a:moveTo>
                <a:lnTo>
                  <a:pt x="22225" y="265113"/>
                </a:lnTo>
                <a:lnTo>
                  <a:pt x="309563" y="265113"/>
                </a:lnTo>
                <a:lnTo>
                  <a:pt x="309563" y="44450"/>
                </a:lnTo>
                <a:close/>
                <a:moveTo>
                  <a:pt x="0" y="0"/>
                </a:moveTo>
                <a:cubicBezTo>
                  <a:pt x="0" y="0"/>
                  <a:pt x="0" y="0"/>
                  <a:pt x="331788" y="0"/>
                </a:cubicBezTo>
                <a:cubicBezTo>
                  <a:pt x="331788" y="0"/>
                  <a:pt x="331788" y="0"/>
                  <a:pt x="331788" y="44066"/>
                </a:cubicBezTo>
                <a:lnTo>
                  <a:pt x="320124" y="44066"/>
                </a:lnTo>
                <a:cubicBezTo>
                  <a:pt x="320124" y="44066"/>
                  <a:pt x="320124" y="44066"/>
                  <a:pt x="320124" y="265690"/>
                </a:cubicBezTo>
                <a:cubicBezTo>
                  <a:pt x="320124" y="265690"/>
                  <a:pt x="320124" y="265690"/>
                  <a:pt x="326604" y="265690"/>
                </a:cubicBezTo>
                <a:cubicBezTo>
                  <a:pt x="329196" y="265690"/>
                  <a:pt x="331788" y="268282"/>
                  <a:pt x="331788" y="270874"/>
                </a:cubicBezTo>
                <a:cubicBezTo>
                  <a:pt x="331788" y="273466"/>
                  <a:pt x="329196" y="276058"/>
                  <a:pt x="326604" y="276058"/>
                </a:cubicBezTo>
                <a:cubicBezTo>
                  <a:pt x="326604" y="276058"/>
                  <a:pt x="326604" y="276058"/>
                  <a:pt x="171078" y="276058"/>
                </a:cubicBezTo>
                <a:cubicBezTo>
                  <a:pt x="171078" y="276058"/>
                  <a:pt x="171078" y="276058"/>
                  <a:pt x="171078" y="287722"/>
                </a:cubicBezTo>
                <a:cubicBezTo>
                  <a:pt x="181446" y="290315"/>
                  <a:pt x="187927" y="299387"/>
                  <a:pt x="187927" y="309755"/>
                </a:cubicBezTo>
                <a:cubicBezTo>
                  <a:pt x="187927" y="321420"/>
                  <a:pt x="177558" y="331788"/>
                  <a:pt x="165894" y="331788"/>
                </a:cubicBezTo>
                <a:cubicBezTo>
                  <a:pt x="154229" y="331788"/>
                  <a:pt x="143861" y="321420"/>
                  <a:pt x="143861" y="309755"/>
                </a:cubicBezTo>
                <a:cubicBezTo>
                  <a:pt x="143861" y="299387"/>
                  <a:pt x="150341" y="290315"/>
                  <a:pt x="160710" y="287722"/>
                </a:cubicBezTo>
                <a:cubicBezTo>
                  <a:pt x="160710" y="287722"/>
                  <a:pt x="160710" y="287722"/>
                  <a:pt x="160710" y="276058"/>
                </a:cubicBezTo>
                <a:cubicBezTo>
                  <a:pt x="160710" y="276058"/>
                  <a:pt x="160710" y="276058"/>
                  <a:pt x="5184" y="276058"/>
                </a:cubicBezTo>
                <a:cubicBezTo>
                  <a:pt x="2592" y="276058"/>
                  <a:pt x="0" y="273466"/>
                  <a:pt x="0" y="270874"/>
                </a:cubicBezTo>
                <a:cubicBezTo>
                  <a:pt x="0" y="268282"/>
                  <a:pt x="2592" y="265690"/>
                  <a:pt x="5184" y="265690"/>
                </a:cubicBezTo>
                <a:cubicBezTo>
                  <a:pt x="5184" y="265690"/>
                  <a:pt x="5184" y="265690"/>
                  <a:pt x="11664" y="265690"/>
                </a:cubicBezTo>
                <a:cubicBezTo>
                  <a:pt x="11664" y="265690"/>
                  <a:pt x="11664" y="265690"/>
                  <a:pt x="11664" y="44066"/>
                </a:cubicBezTo>
                <a:cubicBezTo>
                  <a:pt x="11664" y="44066"/>
                  <a:pt x="11664" y="44066"/>
                  <a:pt x="0" y="44066"/>
                </a:cubicBezTo>
                <a:cubicBezTo>
                  <a:pt x="0" y="44066"/>
                  <a:pt x="0" y="44066"/>
                  <a:pt x="0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378882" y="4169316"/>
            <a:ext cx="3005951" cy="619558"/>
            <a:chOff x="4623482" y="3072917"/>
            <a:chExt cx="3005951" cy="619558"/>
          </a:xfrm>
        </p:grpSpPr>
        <p:sp>
          <p:nvSpPr>
            <p:cNvPr id="93" name="文本框 92"/>
            <p:cNvSpPr txBox="1"/>
            <p:nvPr/>
          </p:nvSpPr>
          <p:spPr>
            <a:xfrm>
              <a:off x="5482275" y="3072917"/>
              <a:ext cx="122745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14D475"/>
                  </a:solidFill>
                  <a:cs typeface="+mn-ea"/>
                  <a:sym typeface="+mn-lt"/>
                </a:rPr>
                <a:t>PART TOW</a:t>
              </a:r>
              <a:endParaRPr lang="zh-CN" altLang="en-US" sz="1500" b="1" dirty="0">
                <a:solidFill>
                  <a:srgbClr val="14D475"/>
                </a:solidFill>
                <a:cs typeface="+mn-ea"/>
                <a:sym typeface="+mn-lt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4623482" y="3323143"/>
              <a:ext cx="3005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200" dirty="0">
                  <a:solidFill>
                    <a:schemeClr val="bg1"/>
                  </a:solidFill>
                  <a:cs typeface="+mn-ea"/>
                </a:rPr>
                <a:t>逆向中的加密解密与编码</a:t>
              </a:r>
            </a:p>
          </p:txBody>
        </p:sp>
      </p:grpSp>
      <p:sp>
        <p:nvSpPr>
          <p:cNvPr id="88" name="任意多边形: 形状 87"/>
          <p:cNvSpPr/>
          <p:nvPr>
            <p:custDataLst>
              <p:tags r:id="rId2"/>
            </p:custDataLst>
          </p:nvPr>
        </p:nvSpPr>
        <p:spPr>
          <a:xfrm>
            <a:off x="4108671" y="2496979"/>
            <a:ext cx="1485458" cy="1485456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25400">
              <a:srgbClr val="14D475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1" name="presentation_134457"/>
          <p:cNvSpPr>
            <a:spLocks noChangeAspect="1"/>
          </p:cNvSpPr>
          <p:nvPr/>
        </p:nvSpPr>
        <p:spPr bwMode="auto">
          <a:xfrm>
            <a:off x="4595335" y="3055042"/>
            <a:ext cx="512129" cy="391911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338138" h="258763">
                <a:moveTo>
                  <a:pt x="168276" y="176213"/>
                </a:moveTo>
                <a:lnTo>
                  <a:pt x="176213" y="184151"/>
                </a:lnTo>
                <a:lnTo>
                  <a:pt x="160338" y="184151"/>
                </a:lnTo>
                <a:close/>
                <a:moveTo>
                  <a:pt x="134848" y="169863"/>
                </a:moveTo>
                <a:cubicBezTo>
                  <a:pt x="134848" y="169863"/>
                  <a:pt x="134848" y="169863"/>
                  <a:pt x="134848" y="183132"/>
                </a:cubicBezTo>
                <a:cubicBezTo>
                  <a:pt x="134848" y="183132"/>
                  <a:pt x="134848" y="183132"/>
                  <a:pt x="125634" y="183132"/>
                </a:cubicBezTo>
                <a:cubicBezTo>
                  <a:pt x="121686" y="183132"/>
                  <a:pt x="117737" y="185786"/>
                  <a:pt x="117737" y="191093"/>
                </a:cubicBezTo>
                <a:cubicBezTo>
                  <a:pt x="117737" y="191093"/>
                  <a:pt x="117737" y="191093"/>
                  <a:pt x="117737" y="245494"/>
                </a:cubicBezTo>
                <a:cubicBezTo>
                  <a:pt x="117737" y="246821"/>
                  <a:pt x="117737" y="249475"/>
                  <a:pt x="119053" y="250802"/>
                </a:cubicBezTo>
                <a:cubicBezTo>
                  <a:pt x="119053" y="250802"/>
                  <a:pt x="119053" y="250802"/>
                  <a:pt x="124318" y="250802"/>
                </a:cubicBezTo>
                <a:cubicBezTo>
                  <a:pt x="123002" y="249475"/>
                  <a:pt x="121686" y="248148"/>
                  <a:pt x="121686" y="245494"/>
                </a:cubicBezTo>
                <a:cubicBezTo>
                  <a:pt x="121686" y="245494"/>
                  <a:pt x="121686" y="245494"/>
                  <a:pt x="121686" y="192420"/>
                </a:cubicBezTo>
                <a:cubicBezTo>
                  <a:pt x="121686" y="188439"/>
                  <a:pt x="123002" y="185786"/>
                  <a:pt x="126950" y="185786"/>
                </a:cubicBezTo>
                <a:cubicBezTo>
                  <a:pt x="126950" y="185786"/>
                  <a:pt x="126950" y="185786"/>
                  <a:pt x="211189" y="185786"/>
                </a:cubicBezTo>
                <a:cubicBezTo>
                  <a:pt x="215137" y="185786"/>
                  <a:pt x="216453" y="188439"/>
                  <a:pt x="216453" y="192420"/>
                </a:cubicBezTo>
                <a:cubicBezTo>
                  <a:pt x="216453" y="192420"/>
                  <a:pt x="216453" y="192420"/>
                  <a:pt x="216453" y="245494"/>
                </a:cubicBezTo>
                <a:cubicBezTo>
                  <a:pt x="216453" y="248148"/>
                  <a:pt x="215137" y="249475"/>
                  <a:pt x="212505" y="250802"/>
                </a:cubicBezTo>
                <a:cubicBezTo>
                  <a:pt x="212505" y="250802"/>
                  <a:pt x="212505" y="250802"/>
                  <a:pt x="219086" y="250802"/>
                </a:cubicBezTo>
                <a:cubicBezTo>
                  <a:pt x="220402" y="249475"/>
                  <a:pt x="220402" y="246821"/>
                  <a:pt x="220402" y="245494"/>
                </a:cubicBezTo>
                <a:cubicBezTo>
                  <a:pt x="220402" y="245494"/>
                  <a:pt x="220402" y="245494"/>
                  <a:pt x="220402" y="191093"/>
                </a:cubicBezTo>
                <a:cubicBezTo>
                  <a:pt x="220402" y="185786"/>
                  <a:pt x="216453" y="183132"/>
                  <a:pt x="212505" y="183132"/>
                </a:cubicBezTo>
                <a:cubicBezTo>
                  <a:pt x="212505" y="183132"/>
                  <a:pt x="212505" y="183132"/>
                  <a:pt x="201975" y="183132"/>
                </a:cubicBezTo>
                <a:cubicBezTo>
                  <a:pt x="201975" y="183132"/>
                  <a:pt x="201975" y="183132"/>
                  <a:pt x="201975" y="169863"/>
                </a:cubicBezTo>
                <a:cubicBezTo>
                  <a:pt x="207240" y="169863"/>
                  <a:pt x="211189" y="171190"/>
                  <a:pt x="213821" y="175171"/>
                </a:cubicBezTo>
                <a:cubicBezTo>
                  <a:pt x="213821" y="175171"/>
                  <a:pt x="213821" y="175171"/>
                  <a:pt x="259889" y="228245"/>
                </a:cubicBezTo>
                <a:cubicBezTo>
                  <a:pt x="259889" y="229572"/>
                  <a:pt x="259889" y="229572"/>
                  <a:pt x="259889" y="229572"/>
                </a:cubicBezTo>
                <a:cubicBezTo>
                  <a:pt x="259889" y="229572"/>
                  <a:pt x="259889" y="230899"/>
                  <a:pt x="259889" y="230899"/>
                </a:cubicBezTo>
                <a:cubicBezTo>
                  <a:pt x="259889" y="230899"/>
                  <a:pt x="259889" y="230899"/>
                  <a:pt x="261205" y="230899"/>
                </a:cubicBezTo>
                <a:cubicBezTo>
                  <a:pt x="261205" y="230899"/>
                  <a:pt x="261205" y="230899"/>
                  <a:pt x="261205" y="232226"/>
                </a:cubicBezTo>
                <a:cubicBezTo>
                  <a:pt x="261205" y="232226"/>
                  <a:pt x="261205" y="232226"/>
                  <a:pt x="261205" y="233553"/>
                </a:cubicBezTo>
                <a:cubicBezTo>
                  <a:pt x="261205" y="233553"/>
                  <a:pt x="262521" y="233553"/>
                  <a:pt x="262521" y="233553"/>
                </a:cubicBezTo>
                <a:cubicBezTo>
                  <a:pt x="262521" y="233553"/>
                  <a:pt x="262521" y="233553"/>
                  <a:pt x="262521" y="234880"/>
                </a:cubicBezTo>
                <a:cubicBezTo>
                  <a:pt x="262521" y="234880"/>
                  <a:pt x="262521" y="234880"/>
                  <a:pt x="262521" y="236206"/>
                </a:cubicBezTo>
                <a:cubicBezTo>
                  <a:pt x="262521" y="236206"/>
                  <a:pt x="262521" y="237533"/>
                  <a:pt x="262521" y="237533"/>
                </a:cubicBezTo>
                <a:cubicBezTo>
                  <a:pt x="262521" y="237533"/>
                  <a:pt x="262521" y="238860"/>
                  <a:pt x="262521" y="238860"/>
                </a:cubicBezTo>
                <a:cubicBezTo>
                  <a:pt x="262521" y="238860"/>
                  <a:pt x="262521" y="238860"/>
                  <a:pt x="262521" y="240187"/>
                </a:cubicBezTo>
                <a:cubicBezTo>
                  <a:pt x="262521" y="240187"/>
                  <a:pt x="262521" y="240187"/>
                  <a:pt x="262521" y="241514"/>
                </a:cubicBezTo>
                <a:cubicBezTo>
                  <a:pt x="262521" y="241514"/>
                  <a:pt x="262521" y="241514"/>
                  <a:pt x="262521" y="242841"/>
                </a:cubicBezTo>
                <a:cubicBezTo>
                  <a:pt x="261205" y="242841"/>
                  <a:pt x="261205" y="242841"/>
                  <a:pt x="261205" y="242841"/>
                </a:cubicBezTo>
                <a:cubicBezTo>
                  <a:pt x="261205" y="242841"/>
                  <a:pt x="261205" y="244168"/>
                  <a:pt x="261205" y="244168"/>
                </a:cubicBezTo>
                <a:cubicBezTo>
                  <a:pt x="261205" y="244168"/>
                  <a:pt x="261205" y="245494"/>
                  <a:pt x="261205" y="245494"/>
                </a:cubicBezTo>
                <a:cubicBezTo>
                  <a:pt x="259889" y="245494"/>
                  <a:pt x="259889" y="245494"/>
                  <a:pt x="259889" y="246821"/>
                </a:cubicBezTo>
                <a:cubicBezTo>
                  <a:pt x="259889" y="246821"/>
                  <a:pt x="259889" y="246821"/>
                  <a:pt x="259889" y="248148"/>
                </a:cubicBezTo>
                <a:cubicBezTo>
                  <a:pt x="259889" y="248148"/>
                  <a:pt x="258573" y="248148"/>
                  <a:pt x="258573" y="248148"/>
                </a:cubicBezTo>
                <a:cubicBezTo>
                  <a:pt x="258573" y="248148"/>
                  <a:pt x="258573" y="248148"/>
                  <a:pt x="258573" y="249475"/>
                </a:cubicBezTo>
                <a:cubicBezTo>
                  <a:pt x="258573" y="249475"/>
                  <a:pt x="257256" y="249475"/>
                  <a:pt x="257256" y="249475"/>
                </a:cubicBezTo>
                <a:cubicBezTo>
                  <a:pt x="255940" y="249475"/>
                  <a:pt x="255940" y="249475"/>
                  <a:pt x="255940" y="250802"/>
                </a:cubicBezTo>
                <a:cubicBezTo>
                  <a:pt x="255940" y="250802"/>
                  <a:pt x="255940" y="250802"/>
                  <a:pt x="273051" y="250802"/>
                </a:cubicBezTo>
                <a:cubicBezTo>
                  <a:pt x="273051" y="250802"/>
                  <a:pt x="273051" y="250802"/>
                  <a:pt x="273051" y="258763"/>
                </a:cubicBezTo>
                <a:cubicBezTo>
                  <a:pt x="273051" y="258763"/>
                  <a:pt x="273051" y="258763"/>
                  <a:pt x="65088" y="258763"/>
                </a:cubicBezTo>
                <a:cubicBezTo>
                  <a:pt x="65088" y="258763"/>
                  <a:pt x="65088" y="258763"/>
                  <a:pt x="65088" y="250802"/>
                </a:cubicBezTo>
                <a:cubicBezTo>
                  <a:pt x="65088" y="250802"/>
                  <a:pt x="65088" y="250802"/>
                  <a:pt x="82199" y="250802"/>
                </a:cubicBezTo>
                <a:cubicBezTo>
                  <a:pt x="82199" y="249475"/>
                  <a:pt x="80883" y="249475"/>
                  <a:pt x="80883" y="249475"/>
                </a:cubicBezTo>
                <a:cubicBezTo>
                  <a:pt x="79566" y="249475"/>
                  <a:pt x="79566" y="249475"/>
                  <a:pt x="79566" y="249475"/>
                </a:cubicBezTo>
                <a:cubicBezTo>
                  <a:pt x="79566" y="248148"/>
                  <a:pt x="79566" y="248148"/>
                  <a:pt x="79566" y="248148"/>
                </a:cubicBezTo>
                <a:cubicBezTo>
                  <a:pt x="79566" y="248148"/>
                  <a:pt x="78250" y="248148"/>
                  <a:pt x="78250" y="248148"/>
                </a:cubicBezTo>
                <a:cubicBezTo>
                  <a:pt x="78250" y="246821"/>
                  <a:pt x="78250" y="246821"/>
                  <a:pt x="78250" y="246821"/>
                </a:cubicBezTo>
                <a:cubicBezTo>
                  <a:pt x="78250" y="245494"/>
                  <a:pt x="78250" y="245494"/>
                  <a:pt x="76934" y="245494"/>
                </a:cubicBezTo>
                <a:cubicBezTo>
                  <a:pt x="76934" y="245494"/>
                  <a:pt x="76934" y="244168"/>
                  <a:pt x="76934" y="244168"/>
                </a:cubicBezTo>
                <a:cubicBezTo>
                  <a:pt x="76934" y="244168"/>
                  <a:pt x="76934" y="242841"/>
                  <a:pt x="76934" y="242841"/>
                </a:cubicBezTo>
                <a:cubicBezTo>
                  <a:pt x="76934" y="242841"/>
                  <a:pt x="75618" y="242841"/>
                  <a:pt x="75618" y="242841"/>
                </a:cubicBezTo>
                <a:cubicBezTo>
                  <a:pt x="75618" y="241514"/>
                  <a:pt x="75618" y="241514"/>
                  <a:pt x="75618" y="241514"/>
                </a:cubicBezTo>
                <a:cubicBezTo>
                  <a:pt x="75618" y="240187"/>
                  <a:pt x="75618" y="240187"/>
                  <a:pt x="75618" y="240187"/>
                </a:cubicBezTo>
                <a:cubicBezTo>
                  <a:pt x="75618" y="238860"/>
                  <a:pt x="75618" y="238860"/>
                  <a:pt x="75618" y="238860"/>
                </a:cubicBezTo>
                <a:cubicBezTo>
                  <a:pt x="75618" y="238860"/>
                  <a:pt x="75618" y="237533"/>
                  <a:pt x="75618" y="237533"/>
                </a:cubicBezTo>
                <a:cubicBezTo>
                  <a:pt x="75618" y="237533"/>
                  <a:pt x="75618" y="236206"/>
                  <a:pt x="75618" y="236206"/>
                </a:cubicBezTo>
                <a:cubicBezTo>
                  <a:pt x="75618" y="234880"/>
                  <a:pt x="75618" y="234880"/>
                  <a:pt x="75618" y="234880"/>
                </a:cubicBezTo>
                <a:cubicBezTo>
                  <a:pt x="75618" y="233553"/>
                  <a:pt x="75618" y="233553"/>
                  <a:pt x="75618" y="233553"/>
                </a:cubicBezTo>
                <a:cubicBezTo>
                  <a:pt x="75618" y="233553"/>
                  <a:pt x="75618" y="233553"/>
                  <a:pt x="76934" y="233553"/>
                </a:cubicBezTo>
                <a:cubicBezTo>
                  <a:pt x="76934" y="232226"/>
                  <a:pt x="76934" y="232226"/>
                  <a:pt x="76934" y="232226"/>
                </a:cubicBezTo>
                <a:cubicBezTo>
                  <a:pt x="76934" y="230899"/>
                  <a:pt x="76934" y="230899"/>
                  <a:pt x="76934" y="230899"/>
                </a:cubicBezTo>
                <a:cubicBezTo>
                  <a:pt x="76934" y="230899"/>
                  <a:pt x="78250" y="230899"/>
                  <a:pt x="78250" y="230899"/>
                </a:cubicBezTo>
                <a:cubicBezTo>
                  <a:pt x="78250" y="230899"/>
                  <a:pt x="78250" y="229572"/>
                  <a:pt x="78250" y="229572"/>
                </a:cubicBezTo>
                <a:cubicBezTo>
                  <a:pt x="78250" y="229572"/>
                  <a:pt x="78250" y="229572"/>
                  <a:pt x="78250" y="228245"/>
                </a:cubicBezTo>
                <a:cubicBezTo>
                  <a:pt x="78250" y="228245"/>
                  <a:pt x="78250" y="228245"/>
                  <a:pt x="124318" y="175171"/>
                </a:cubicBezTo>
                <a:cubicBezTo>
                  <a:pt x="126950" y="171190"/>
                  <a:pt x="130899" y="169863"/>
                  <a:pt x="134848" y="169863"/>
                </a:cubicBezTo>
                <a:close/>
                <a:moveTo>
                  <a:pt x="169069" y="100013"/>
                </a:moveTo>
                <a:cubicBezTo>
                  <a:pt x="188796" y="100013"/>
                  <a:pt x="204788" y="115649"/>
                  <a:pt x="204788" y="134938"/>
                </a:cubicBezTo>
                <a:cubicBezTo>
                  <a:pt x="204788" y="154227"/>
                  <a:pt x="188796" y="169863"/>
                  <a:pt x="169069" y="169863"/>
                </a:cubicBezTo>
                <a:cubicBezTo>
                  <a:pt x="149342" y="169863"/>
                  <a:pt x="133350" y="154227"/>
                  <a:pt x="133350" y="134938"/>
                </a:cubicBezTo>
                <a:cubicBezTo>
                  <a:pt x="133350" y="115649"/>
                  <a:pt x="149342" y="100013"/>
                  <a:pt x="169069" y="100013"/>
                </a:cubicBezTo>
                <a:close/>
                <a:moveTo>
                  <a:pt x="227862" y="69850"/>
                </a:moveTo>
                <a:cubicBezTo>
                  <a:pt x="297603" y="69850"/>
                  <a:pt x="297603" y="69850"/>
                  <a:pt x="297603" y="69850"/>
                </a:cubicBezTo>
                <a:cubicBezTo>
                  <a:pt x="300285" y="69850"/>
                  <a:pt x="301626" y="71193"/>
                  <a:pt x="301626" y="73880"/>
                </a:cubicBezTo>
                <a:lnTo>
                  <a:pt x="301626" y="116865"/>
                </a:lnTo>
                <a:cubicBezTo>
                  <a:pt x="301626" y="119552"/>
                  <a:pt x="300285" y="122238"/>
                  <a:pt x="297603" y="122238"/>
                </a:cubicBezTo>
                <a:cubicBezTo>
                  <a:pt x="227862" y="122238"/>
                  <a:pt x="227862" y="122238"/>
                  <a:pt x="227862" y="122238"/>
                </a:cubicBezTo>
                <a:cubicBezTo>
                  <a:pt x="225179" y="122238"/>
                  <a:pt x="223838" y="119552"/>
                  <a:pt x="223838" y="116865"/>
                </a:cubicBezTo>
                <a:cubicBezTo>
                  <a:pt x="223838" y="73880"/>
                  <a:pt x="223838" y="73880"/>
                  <a:pt x="223838" y="73880"/>
                </a:cubicBezTo>
                <a:cubicBezTo>
                  <a:pt x="223838" y="71193"/>
                  <a:pt x="225179" y="69850"/>
                  <a:pt x="227862" y="69850"/>
                </a:cubicBezTo>
                <a:close/>
                <a:moveTo>
                  <a:pt x="40537" y="69850"/>
                </a:moveTo>
                <a:cubicBezTo>
                  <a:pt x="110277" y="69850"/>
                  <a:pt x="110277" y="69850"/>
                  <a:pt x="110277" y="69850"/>
                </a:cubicBezTo>
                <a:cubicBezTo>
                  <a:pt x="112960" y="69850"/>
                  <a:pt x="114301" y="71193"/>
                  <a:pt x="114301" y="73880"/>
                </a:cubicBezTo>
                <a:lnTo>
                  <a:pt x="114301" y="116865"/>
                </a:lnTo>
                <a:cubicBezTo>
                  <a:pt x="114301" y="119552"/>
                  <a:pt x="112960" y="122238"/>
                  <a:pt x="110277" y="122238"/>
                </a:cubicBezTo>
                <a:cubicBezTo>
                  <a:pt x="40537" y="122238"/>
                  <a:pt x="40537" y="122238"/>
                  <a:pt x="40537" y="122238"/>
                </a:cubicBezTo>
                <a:cubicBezTo>
                  <a:pt x="37854" y="122238"/>
                  <a:pt x="36513" y="119552"/>
                  <a:pt x="36513" y="116865"/>
                </a:cubicBezTo>
                <a:cubicBezTo>
                  <a:pt x="36513" y="73880"/>
                  <a:pt x="36513" y="73880"/>
                  <a:pt x="36513" y="73880"/>
                </a:cubicBezTo>
                <a:cubicBezTo>
                  <a:pt x="36513" y="71193"/>
                  <a:pt x="37854" y="69850"/>
                  <a:pt x="40537" y="69850"/>
                </a:cubicBezTo>
                <a:close/>
                <a:moveTo>
                  <a:pt x="261938" y="60325"/>
                </a:moveTo>
                <a:lnTo>
                  <a:pt x="268288" y="66675"/>
                </a:lnTo>
                <a:lnTo>
                  <a:pt x="255588" y="66675"/>
                </a:lnTo>
                <a:close/>
                <a:moveTo>
                  <a:pt x="76201" y="60325"/>
                </a:moveTo>
                <a:lnTo>
                  <a:pt x="82551" y="66675"/>
                </a:lnTo>
                <a:lnTo>
                  <a:pt x="68263" y="66675"/>
                </a:lnTo>
                <a:close/>
                <a:moveTo>
                  <a:pt x="288925" y="57150"/>
                </a:moveTo>
                <a:cubicBezTo>
                  <a:pt x="292915" y="57150"/>
                  <a:pt x="295575" y="58452"/>
                  <a:pt x="298236" y="61055"/>
                </a:cubicBezTo>
                <a:cubicBezTo>
                  <a:pt x="298236" y="61055"/>
                  <a:pt x="298236" y="61055"/>
                  <a:pt x="335478" y="104013"/>
                </a:cubicBezTo>
                <a:cubicBezTo>
                  <a:pt x="335478" y="104013"/>
                  <a:pt x="336808" y="104013"/>
                  <a:pt x="336808" y="104013"/>
                </a:cubicBezTo>
                <a:cubicBezTo>
                  <a:pt x="336808" y="105315"/>
                  <a:pt x="336808" y="105315"/>
                  <a:pt x="336808" y="105315"/>
                </a:cubicBezTo>
                <a:cubicBezTo>
                  <a:pt x="336808" y="105315"/>
                  <a:pt x="336808" y="106617"/>
                  <a:pt x="336808" y="106617"/>
                </a:cubicBezTo>
                <a:cubicBezTo>
                  <a:pt x="336808" y="106617"/>
                  <a:pt x="336808" y="106617"/>
                  <a:pt x="338138" y="106617"/>
                </a:cubicBezTo>
                <a:cubicBezTo>
                  <a:pt x="338138" y="106617"/>
                  <a:pt x="338138" y="107919"/>
                  <a:pt x="338138" y="107919"/>
                </a:cubicBezTo>
                <a:cubicBezTo>
                  <a:pt x="338138" y="107919"/>
                  <a:pt x="338138" y="109221"/>
                  <a:pt x="338138" y="109221"/>
                </a:cubicBezTo>
                <a:cubicBezTo>
                  <a:pt x="338138" y="110522"/>
                  <a:pt x="338138" y="110522"/>
                  <a:pt x="338138" y="110522"/>
                </a:cubicBezTo>
                <a:cubicBezTo>
                  <a:pt x="338138" y="110522"/>
                  <a:pt x="338138" y="110522"/>
                  <a:pt x="338138" y="111824"/>
                </a:cubicBezTo>
                <a:cubicBezTo>
                  <a:pt x="338138" y="111824"/>
                  <a:pt x="338138" y="113126"/>
                  <a:pt x="338138" y="113126"/>
                </a:cubicBezTo>
                <a:cubicBezTo>
                  <a:pt x="338138" y="114428"/>
                  <a:pt x="338138" y="114428"/>
                  <a:pt x="338138" y="114428"/>
                </a:cubicBezTo>
                <a:cubicBezTo>
                  <a:pt x="336808" y="114428"/>
                  <a:pt x="336808" y="114428"/>
                  <a:pt x="336808" y="114428"/>
                </a:cubicBezTo>
                <a:cubicBezTo>
                  <a:pt x="336808" y="115729"/>
                  <a:pt x="336808" y="115729"/>
                  <a:pt x="336808" y="115729"/>
                </a:cubicBezTo>
                <a:cubicBezTo>
                  <a:pt x="336808" y="115729"/>
                  <a:pt x="336808" y="117031"/>
                  <a:pt x="336808" y="117031"/>
                </a:cubicBezTo>
                <a:cubicBezTo>
                  <a:pt x="335478" y="117031"/>
                  <a:pt x="335478" y="117031"/>
                  <a:pt x="335478" y="117031"/>
                </a:cubicBezTo>
                <a:cubicBezTo>
                  <a:pt x="335478" y="118333"/>
                  <a:pt x="335478" y="118333"/>
                  <a:pt x="335478" y="118333"/>
                </a:cubicBezTo>
                <a:cubicBezTo>
                  <a:pt x="335478" y="118333"/>
                  <a:pt x="335478" y="118333"/>
                  <a:pt x="334148" y="118333"/>
                </a:cubicBezTo>
                <a:cubicBezTo>
                  <a:pt x="334148" y="118333"/>
                  <a:pt x="334148" y="119635"/>
                  <a:pt x="334148" y="119635"/>
                </a:cubicBezTo>
                <a:cubicBezTo>
                  <a:pt x="332818" y="119635"/>
                  <a:pt x="332818" y="119635"/>
                  <a:pt x="332818" y="119635"/>
                </a:cubicBezTo>
                <a:cubicBezTo>
                  <a:pt x="332818" y="119635"/>
                  <a:pt x="332818" y="120936"/>
                  <a:pt x="332818" y="120936"/>
                </a:cubicBezTo>
                <a:cubicBezTo>
                  <a:pt x="332818" y="120936"/>
                  <a:pt x="331488" y="120936"/>
                  <a:pt x="331488" y="120936"/>
                </a:cubicBezTo>
                <a:cubicBezTo>
                  <a:pt x="331488" y="120936"/>
                  <a:pt x="331488" y="120936"/>
                  <a:pt x="330158" y="120936"/>
                </a:cubicBezTo>
                <a:cubicBezTo>
                  <a:pt x="330158" y="120936"/>
                  <a:pt x="330158" y="122238"/>
                  <a:pt x="330158" y="122238"/>
                </a:cubicBezTo>
                <a:cubicBezTo>
                  <a:pt x="330158" y="122238"/>
                  <a:pt x="330158" y="122238"/>
                  <a:pt x="328827" y="122238"/>
                </a:cubicBezTo>
                <a:cubicBezTo>
                  <a:pt x="328827" y="122238"/>
                  <a:pt x="327497" y="122238"/>
                  <a:pt x="327497" y="122238"/>
                </a:cubicBezTo>
                <a:cubicBezTo>
                  <a:pt x="326167" y="122238"/>
                  <a:pt x="326167" y="122238"/>
                  <a:pt x="326167" y="122238"/>
                </a:cubicBezTo>
                <a:cubicBezTo>
                  <a:pt x="326167" y="122238"/>
                  <a:pt x="326167" y="122238"/>
                  <a:pt x="300896" y="122238"/>
                </a:cubicBezTo>
                <a:cubicBezTo>
                  <a:pt x="302226" y="120936"/>
                  <a:pt x="303556" y="118333"/>
                  <a:pt x="303556" y="117031"/>
                </a:cubicBezTo>
                <a:cubicBezTo>
                  <a:pt x="303556" y="117031"/>
                  <a:pt x="303556" y="117031"/>
                  <a:pt x="303556" y="72771"/>
                </a:cubicBezTo>
                <a:cubicBezTo>
                  <a:pt x="303556" y="70167"/>
                  <a:pt x="300896" y="67564"/>
                  <a:pt x="296906" y="67564"/>
                </a:cubicBezTo>
                <a:cubicBezTo>
                  <a:pt x="296906" y="67564"/>
                  <a:pt x="296906" y="67564"/>
                  <a:pt x="288925" y="67564"/>
                </a:cubicBezTo>
                <a:cubicBezTo>
                  <a:pt x="288925" y="67564"/>
                  <a:pt x="288925" y="67564"/>
                  <a:pt x="288925" y="57150"/>
                </a:cubicBezTo>
                <a:close/>
                <a:moveTo>
                  <a:pt x="234951" y="57150"/>
                </a:moveTo>
                <a:cubicBezTo>
                  <a:pt x="234951" y="57150"/>
                  <a:pt x="234951" y="57150"/>
                  <a:pt x="234951" y="67564"/>
                </a:cubicBezTo>
                <a:cubicBezTo>
                  <a:pt x="234951" y="67564"/>
                  <a:pt x="234951" y="67564"/>
                  <a:pt x="227158" y="67564"/>
                </a:cubicBezTo>
                <a:cubicBezTo>
                  <a:pt x="224560" y="67564"/>
                  <a:pt x="220663" y="70167"/>
                  <a:pt x="220663" y="72771"/>
                </a:cubicBezTo>
                <a:cubicBezTo>
                  <a:pt x="220663" y="72771"/>
                  <a:pt x="220663" y="72771"/>
                  <a:pt x="220663" y="117031"/>
                </a:cubicBezTo>
                <a:cubicBezTo>
                  <a:pt x="220663" y="118333"/>
                  <a:pt x="221962" y="120936"/>
                  <a:pt x="224560" y="122238"/>
                </a:cubicBezTo>
                <a:cubicBezTo>
                  <a:pt x="224560" y="122238"/>
                  <a:pt x="224560" y="122238"/>
                  <a:pt x="207675" y="122238"/>
                </a:cubicBezTo>
                <a:cubicBezTo>
                  <a:pt x="205077" y="113126"/>
                  <a:pt x="198582" y="106617"/>
                  <a:pt x="192088" y="101410"/>
                </a:cubicBezTo>
                <a:cubicBezTo>
                  <a:pt x="192088" y="101410"/>
                  <a:pt x="192088" y="101410"/>
                  <a:pt x="227158" y="61055"/>
                </a:cubicBezTo>
                <a:cubicBezTo>
                  <a:pt x="228457" y="58452"/>
                  <a:pt x="232353" y="57150"/>
                  <a:pt x="234951" y="57150"/>
                </a:cubicBezTo>
                <a:close/>
                <a:moveTo>
                  <a:pt x="101600" y="57150"/>
                </a:moveTo>
                <a:cubicBezTo>
                  <a:pt x="105522" y="57150"/>
                  <a:pt x="108137" y="58452"/>
                  <a:pt x="110752" y="61055"/>
                </a:cubicBezTo>
                <a:cubicBezTo>
                  <a:pt x="110752" y="61055"/>
                  <a:pt x="110752" y="61055"/>
                  <a:pt x="146050" y="101410"/>
                </a:cubicBezTo>
                <a:cubicBezTo>
                  <a:pt x="139513" y="106617"/>
                  <a:pt x="132976" y="113126"/>
                  <a:pt x="130362" y="122238"/>
                </a:cubicBezTo>
                <a:cubicBezTo>
                  <a:pt x="130362" y="122238"/>
                  <a:pt x="130362" y="122238"/>
                  <a:pt x="113366" y="122238"/>
                </a:cubicBezTo>
                <a:cubicBezTo>
                  <a:pt x="114674" y="120936"/>
                  <a:pt x="117288" y="118333"/>
                  <a:pt x="117288" y="117031"/>
                </a:cubicBezTo>
                <a:cubicBezTo>
                  <a:pt x="117288" y="117031"/>
                  <a:pt x="117288" y="117031"/>
                  <a:pt x="117288" y="72771"/>
                </a:cubicBezTo>
                <a:cubicBezTo>
                  <a:pt x="117288" y="70167"/>
                  <a:pt x="113366" y="67564"/>
                  <a:pt x="110752" y="67564"/>
                </a:cubicBezTo>
                <a:cubicBezTo>
                  <a:pt x="110752" y="67564"/>
                  <a:pt x="110752" y="67564"/>
                  <a:pt x="101600" y="67564"/>
                </a:cubicBezTo>
                <a:cubicBezTo>
                  <a:pt x="101600" y="67564"/>
                  <a:pt x="101600" y="67564"/>
                  <a:pt x="101600" y="57150"/>
                </a:cubicBezTo>
                <a:close/>
                <a:moveTo>
                  <a:pt x="47625" y="57150"/>
                </a:moveTo>
                <a:cubicBezTo>
                  <a:pt x="47625" y="57150"/>
                  <a:pt x="47625" y="57150"/>
                  <a:pt x="47625" y="67564"/>
                </a:cubicBezTo>
                <a:cubicBezTo>
                  <a:pt x="47625" y="67564"/>
                  <a:pt x="47625" y="67564"/>
                  <a:pt x="41010" y="67564"/>
                </a:cubicBezTo>
                <a:cubicBezTo>
                  <a:pt x="37042" y="67564"/>
                  <a:pt x="34396" y="70167"/>
                  <a:pt x="34396" y="72771"/>
                </a:cubicBezTo>
                <a:cubicBezTo>
                  <a:pt x="34396" y="72771"/>
                  <a:pt x="34396" y="72771"/>
                  <a:pt x="34396" y="117031"/>
                </a:cubicBezTo>
                <a:cubicBezTo>
                  <a:pt x="34396" y="118333"/>
                  <a:pt x="35719" y="120936"/>
                  <a:pt x="37042" y="122238"/>
                </a:cubicBezTo>
                <a:cubicBezTo>
                  <a:pt x="37042" y="122238"/>
                  <a:pt x="37042" y="122238"/>
                  <a:pt x="11906" y="122238"/>
                </a:cubicBezTo>
                <a:cubicBezTo>
                  <a:pt x="11906" y="122238"/>
                  <a:pt x="11906" y="122238"/>
                  <a:pt x="10583" y="122238"/>
                </a:cubicBezTo>
                <a:cubicBezTo>
                  <a:pt x="10583" y="122238"/>
                  <a:pt x="9260" y="122238"/>
                  <a:pt x="9260" y="122238"/>
                </a:cubicBezTo>
                <a:cubicBezTo>
                  <a:pt x="7938" y="122238"/>
                  <a:pt x="7938" y="122238"/>
                  <a:pt x="7938" y="122238"/>
                </a:cubicBezTo>
                <a:cubicBezTo>
                  <a:pt x="7938" y="122238"/>
                  <a:pt x="7938" y="120936"/>
                  <a:pt x="7938" y="120936"/>
                </a:cubicBezTo>
                <a:cubicBezTo>
                  <a:pt x="6615" y="120936"/>
                  <a:pt x="6615" y="120936"/>
                  <a:pt x="6615" y="120936"/>
                </a:cubicBezTo>
                <a:cubicBezTo>
                  <a:pt x="5292" y="120936"/>
                  <a:pt x="5292" y="120936"/>
                  <a:pt x="5292" y="120936"/>
                </a:cubicBezTo>
                <a:cubicBezTo>
                  <a:pt x="5292" y="119635"/>
                  <a:pt x="5292" y="119635"/>
                  <a:pt x="5292" y="119635"/>
                </a:cubicBezTo>
                <a:cubicBezTo>
                  <a:pt x="5292" y="119635"/>
                  <a:pt x="5292" y="119635"/>
                  <a:pt x="3969" y="119635"/>
                </a:cubicBezTo>
                <a:cubicBezTo>
                  <a:pt x="3969" y="119635"/>
                  <a:pt x="3969" y="118333"/>
                  <a:pt x="3969" y="118333"/>
                </a:cubicBezTo>
                <a:cubicBezTo>
                  <a:pt x="3969" y="118333"/>
                  <a:pt x="3969" y="118333"/>
                  <a:pt x="2646" y="118333"/>
                </a:cubicBezTo>
                <a:cubicBezTo>
                  <a:pt x="2646" y="118333"/>
                  <a:pt x="2646" y="118333"/>
                  <a:pt x="2646" y="117031"/>
                </a:cubicBezTo>
                <a:cubicBezTo>
                  <a:pt x="1323" y="117031"/>
                  <a:pt x="1323" y="117031"/>
                  <a:pt x="1323" y="117031"/>
                </a:cubicBezTo>
                <a:cubicBezTo>
                  <a:pt x="1323" y="117031"/>
                  <a:pt x="1323" y="115729"/>
                  <a:pt x="1323" y="115729"/>
                </a:cubicBezTo>
                <a:cubicBezTo>
                  <a:pt x="1323" y="115729"/>
                  <a:pt x="1323" y="115729"/>
                  <a:pt x="1323" y="114428"/>
                </a:cubicBezTo>
                <a:cubicBezTo>
                  <a:pt x="1323" y="114428"/>
                  <a:pt x="0" y="114428"/>
                  <a:pt x="0" y="114428"/>
                </a:cubicBezTo>
                <a:cubicBezTo>
                  <a:pt x="0" y="114428"/>
                  <a:pt x="0" y="114428"/>
                  <a:pt x="0" y="113126"/>
                </a:cubicBezTo>
                <a:cubicBezTo>
                  <a:pt x="0" y="113126"/>
                  <a:pt x="0" y="111824"/>
                  <a:pt x="0" y="111824"/>
                </a:cubicBezTo>
                <a:cubicBezTo>
                  <a:pt x="0" y="110522"/>
                  <a:pt x="0" y="110522"/>
                  <a:pt x="0" y="110522"/>
                </a:cubicBezTo>
                <a:cubicBezTo>
                  <a:pt x="0" y="110522"/>
                  <a:pt x="0" y="110522"/>
                  <a:pt x="0" y="109221"/>
                </a:cubicBezTo>
                <a:cubicBezTo>
                  <a:pt x="0" y="109221"/>
                  <a:pt x="0" y="107919"/>
                  <a:pt x="0" y="107919"/>
                </a:cubicBezTo>
                <a:cubicBezTo>
                  <a:pt x="0" y="107919"/>
                  <a:pt x="0" y="106617"/>
                  <a:pt x="0" y="106617"/>
                </a:cubicBezTo>
                <a:cubicBezTo>
                  <a:pt x="0" y="106617"/>
                  <a:pt x="1323" y="106617"/>
                  <a:pt x="1323" y="106617"/>
                </a:cubicBezTo>
                <a:cubicBezTo>
                  <a:pt x="1323" y="106617"/>
                  <a:pt x="1323" y="105315"/>
                  <a:pt x="1323" y="105315"/>
                </a:cubicBezTo>
                <a:cubicBezTo>
                  <a:pt x="1323" y="105315"/>
                  <a:pt x="1323" y="105315"/>
                  <a:pt x="1323" y="104013"/>
                </a:cubicBezTo>
                <a:cubicBezTo>
                  <a:pt x="1323" y="104013"/>
                  <a:pt x="1323" y="104013"/>
                  <a:pt x="2646" y="104013"/>
                </a:cubicBezTo>
                <a:cubicBezTo>
                  <a:pt x="2646" y="104013"/>
                  <a:pt x="2646" y="104013"/>
                  <a:pt x="39688" y="61055"/>
                </a:cubicBezTo>
                <a:cubicBezTo>
                  <a:pt x="42333" y="58452"/>
                  <a:pt x="44979" y="57150"/>
                  <a:pt x="47625" y="57150"/>
                </a:cubicBezTo>
                <a:close/>
                <a:moveTo>
                  <a:pt x="261938" y="0"/>
                </a:moveTo>
                <a:cubicBezTo>
                  <a:pt x="277720" y="0"/>
                  <a:pt x="290513" y="12793"/>
                  <a:pt x="290513" y="28575"/>
                </a:cubicBezTo>
                <a:cubicBezTo>
                  <a:pt x="290513" y="44357"/>
                  <a:pt x="277720" y="57150"/>
                  <a:pt x="261938" y="57150"/>
                </a:cubicBezTo>
                <a:cubicBezTo>
                  <a:pt x="246156" y="57150"/>
                  <a:pt x="233363" y="44357"/>
                  <a:pt x="233363" y="28575"/>
                </a:cubicBezTo>
                <a:cubicBezTo>
                  <a:pt x="233363" y="12793"/>
                  <a:pt x="246156" y="0"/>
                  <a:pt x="261938" y="0"/>
                </a:cubicBezTo>
                <a:close/>
                <a:moveTo>
                  <a:pt x="74613" y="0"/>
                </a:moveTo>
                <a:cubicBezTo>
                  <a:pt x="90395" y="0"/>
                  <a:pt x="103188" y="12793"/>
                  <a:pt x="103188" y="28575"/>
                </a:cubicBezTo>
                <a:cubicBezTo>
                  <a:pt x="103188" y="44357"/>
                  <a:pt x="90395" y="57150"/>
                  <a:pt x="74613" y="57150"/>
                </a:cubicBezTo>
                <a:cubicBezTo>
                  <a:pt x="58831" y="57150"/>
                  <a:pt x="46038" y="44357"/>
                  <a:pt x="46038" y="28575"/>
                </a:cubicBezTo>
                <a:cubicBezTo>
                  <a:pt x="46038" y="12793"/>
                  <a:pt x="58831" y="0"/>
                  <a:pt x="74613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6524413" y="4182702"/>
            <a:ext cx="1673855" cy="906929"/>
            <a:chOff x="5253144" y="3072917"/>
            <a:chExt cx="1673855" cy="906929"/>
          </a:xfrm>
        </p:grpSpPr>
        <p:sp>
          <p:nvSpPr>
            <p:cNvPr id="109" name="文本框 108"/>
            <p:cNvSpPr txBox="1"/>
            <p:nvPr/>
          </p:nvSpPr>
          <p:spPr>
            <a:xfrm>
              <a:off x="5402991" y="3072917"/>
              <a:ext cx="13860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14D475"/>
                  </a:solidFill>
                  <a:cs typeface="+mn-ea"/>
                  <a:sym typeface="+mn-lt"/>
                </a:rPr>
                <a:t>PART THREE</a:t>
              </a:r>
              <a:endParaRPr lang="zh-CN" altLang="en-US" sz="1500" b="1" dirty="0">
                <a:solidFill>
                  <a:srgbClr val="14D475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5253144" y="3333515"/>
              <a:ext cx="1673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pc="200" dirty="0">
                  <a:solidFill>
                    <a:schemeClr val="bg1"/>
                  </a:solidFill>
                  <a:cs typeface="+mn-ea"/>
                </a:rPr>
                <a:t>x86</a:t>
              </a:r>
              <a:r>
                <a:rPr lang="zh-CN" altLang="en-US" spc="200" dirty="0">
                  <a:solidFill>
                    <a:schemeClr val="bg1"/>
                  </a:solidFill>
                  <a:cs typeface="+mn-ea"/>
                </a:rPr>
                <a:t>平台下的</a:t>
              </a:r>
              <a:endParaRPr lang="en-US" altLang="zh-CN" spc="200" dirty="0">
                <a:solidFill>
                  <a:schemeClr val="bg1"/>
                </a:solidFill>
                <a:cs typeface="+mn-ea"/>
              </a:endParaRPr>
            </a:p>
            <a:p>
              <a:pPr algn="ctr"/>
              <a:r>
                <a:rPr lang="en-US" altLang="zh-CN" spc="200" dirty="0" err="1">
                  <a:solidFill>
                    <a:schemeClr val="bg1"/>
                  </a:solidFill>
                  <a:cs typeface="+mn-ea"/>
                </a:rPr>
                <a:t>Crackme</a:t>
              </a:r>
              <a:endParaRPr lang="zh-CN" altLang="en-US" spc="200" dirty="0">
                <a:solidFill>
                  <a:schemeClr val="bg1"/>
                </a:solidFill>
                <a:cs typeface="+mn-ea"/>
              </a:endParaRPr>
            </a:p>
          </p:txBody>
        </p:sp>
      </p:grpSp>
      <p:sp>
        <p:nvSpPr>
          <p:cNvPr id="107" name="任意多边形: 形状 106"/>
          <p:cNvSpPr/>
          <p:nvPr>
            <p:custDataLst>
              <p:tags r:id="rId3"/>
            </p:custDataLst>
          </p:nvPr>
        </p:nvSpPr>
        <p:spPr>
          <a:xfrm>
            <a:off x="6597871" y="2496979"/>
            <a:ext cx="1485458" cy="1485456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25400">
              <a:srgbClr val="14D475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8" name="presentation_134457"/>
          <p:cNvSpPr>
            <a:spLocks noChangeAspect="1"/>
          </p:cNvSpPr>
          <p:nvPr/>
        </p:nvSpPr>
        <p:spPr bwMode="auto">
          <a:xfrm>
            <a:off x="7084535" y="3032202"/>
            <a:ext cx="512129" cy="437593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38138" h="288925">
                <a:moveTo>
                  <a:pt x="127000" y="195262"/>
                </a:moveTo>
                <a:lnTo>
                  <a:pt x="127000" y="282575"/>
                </a:lnTo>
                <a:lnTo>
                  <a:pt x="155575" y="282575"/>
                </a:lnTo>
                <a:lnTo>
                  <a:pt x="155575" y="195262"/>
                </a:lnTo>
                <a:close/>
                <a:moveTo>
                  <a:pt x="122985" y="187325"/>
                </a:moveTo>
                <a:cubicBezTo>
                  <a:pt x="122985" y="187325"/>
                  <a:pt x="122985" y="187325"/>
                  <a:pt x="159591" y="187325"/>
                </a:cubicBezTo>
                <a:cubicBezTo>
                  <a:pt x="162206" y="187325"/>
                  <a:pt x="163513" y="188628"/>
                  <a:pt x="163513" y="191233"/>
                </a:cubicBezTo>
                <a:cubicBezTo>
                  <a:pt x="163513" y="191233"/>
                  <a:pt x="163513" y="191233"/>
                  <a:pt x="163513" y="285017"/>
                </a:cubicBezTo>
                <a:cubicBezTo>
                  <a:pt x="163513" y="287623"/>
                  <a:pt x="162206" y="288925"/>
                  <a:pt x="159591" y="288925"/>
                </a:cubicBezTo>
                <a:cubicBezTo>
                  <a:pt x="159591" y="288925"/>
                  <a:pt x="159591" y="288925"/>
                  <a:pt x="122985" y="288925"/>
                </a:cubicBezTo>
                <a:cubicBezTo>
                  <a:pt x="121678" y="288925"/>
                  <a:pt x="119063" y="287623"/>
                  <a:pt x="119063" y="285017"/>
                </a:cubicBezTo>
                <a:cubicBezTo>
                  <a:pt x="119063" y="285017"/>
                  <a:pt x="119063" y="285017"/>
                  <a:pt x="119063" y="191233"/>
                </a:cubicBezTo>
                <a:cubicBezTo>
                  <a:pt x="119063" y="188628"/>
                  <a:pt x="121678" y="187325"/>
                  <a:pt x="122985" y="187325"/>
                </a:cubicBezTo>
                <a:close/>
                <a:moveTo>
                  <a:pt x="7938" y="123825"/>
                </a:moveTo>
                <a:lnTo>
                  <a:pt x="7938" y="282575"/>
                </a:lnTo>
                <a:lnTo>
                  <a:pt x="38101" y="282575"/>
                </a:lnTo>
                <a:lnTo>
                  <a:pt x="38101" y="123825"/>
                </a:lnTo>
                <a:close/>
                <a:moveTo>
                  <a:pt x="4062" y="115887"/>
                </a:moveTo>
                <a:cubicBezTo>
                  <a:pt x="4062" y="115887"/>
                  <a:pt x="4062" y="115887"/>
                  <a:pt x="41976" y="115887"/>
                </a:cubicBezTo>
                <a:cubicBezTo>
                  <a:pt x="43330" y="115887"/>
                  <a:pt x="46038" y="117198"/>
                  <a:pt x="46038" y="119820"/>
                </a:cubicBezTo>
                <a:cubicBezTo>
                  <a:pt x="46038" y="119820"/>
                  <a:pt x="46038" y="119820"/>
                  <a:pt x="46038" y="284992"/>
                </a:cubicBezTo>
                <a:cubicBezTo>
                  <a:pt x="46038" y="287614"/>
                  <a:pt x="43330" y="288925"/>
                  <a:pt x="41976" y="288925"/>
                </a:cubicBezTo>
                <a:cubicBezTo>
                  <a:pt x="41976" y="288925"/>
                  <a:pt x="41976" y="288925"/>
                  <a:pt x="4062" y="288925"/>
                </a:cubicBezTo>
                <a:cubicBezTo>
                  <a:pt x="1354" y="288925"/>
                  <a:pt x="0" y="287614"/>
                  <a:pt x="0" y="284992"/>
                </a:cubicBezTo>
                <a:cubicBezTo>
                  <a:pt x="0" y="284992"/>
                  <a:pt x="0" y="284992"/>
                  <a:pt x="0" y="119820"/>
                </a:cubicBezTo>
                <a:cubicBezTo>
                  <a:pt x="0" y="117198"/>
                  <a:pt x="1354" y="115887"/>
                  <a:pt x="4062" y="115887"/>
                </a:cubicBezTo>
                <a:close/>
                <a:moveTo>
                  <a:pt x="173925" y="112712"/>
                </a:moveTo>
                <a:cubicBezTo>
                  <a:pt x="173925" y="112712"/>
                  <a:pt x="173925" y="112712"/>
                  <a:pt x="211839" y="112712"/>
                </a:cubicBezTo>
                <a:cubicBezTo>
                  <a:pt x="213193" y="112712"/>
                  <a:pt x="215901" y="114017"/>
                  <a:pt x="215901" y="116628"/>
                </a:cubicBezTo>
                <a:cubicBezTo>
                  <a:pt x="215901" y="116628"/>
                  <a:pt x="215901" y="116628"/>
                  <a:pt x="215901" y="285009"/>
                </a:cubicBezTo>
                <a:cubicBezTo>
                  <a:pt x="215901" y="287620"/>
                  <a:pt x="213193" y="288925"/>
                  <a:pt x="211839" y="288925"/>
                </a:cubicBezTo>
                <a:cubicBezTo>
                  <a:pt x="211839" y="288925"/>
                  <a:pt x="211839" y="288925"/>
                  <a:pt x="173925" y="288925"/>
                </a:cubicBezTo>
                <a:cubicBezTo>
                  <a:pt x="171217" y="288925"/>
                  <a:pt x="169863" y="287620"/>
                  <a:pt x="169863" y="285009"/>
                </a:cubicBezTo>
                <a:cubicBezTo>
                  <a:pt x="169863" y="285009"/>
                  <a:pt x="169863" y="285009"/>
                  <a:pt x="169863" y="116628"/>
                </a:cubicBezTo>
                <a:cubicBezTo>
                  <a:pt x="169863" y="114017"/>
                  <a:pt x="171217" y="112712"/>
                  <a:pt x="173925" y="112712"/>
                </a:cubicBezTo>
                <a:close/>
                <a:moveTo>
                  <a:pt x="297610" y="71437"/>
                </a:moveTo>
                <a:cubicBezTo>
                  <a:pt x="297610" y="71437"/>
                  <a:pt x="297610" y="71437"/>
                  <a:pt x="334216" y="71437"/>
                </a:cubicBezTo>
                <a:cubicBezTo>
                  <a:pt x="336831" y="71437"/>
                  <a:pt x="338138" y="72747"/>
                  <a:pt x="338138" y="75368"/>
                </a:cubicBezTo>
                <a:cubicBezTo>
                  <a:pt x="338138" y="75368"/>
                  <a:pt x="338138" y="75368"/>
                  <a:pt x="338138" y="284995"/>
                </a:cubicBezTo>
                <a:cubicBezTo>
                  <a:pt x="338138" y="287615"/>
                  <a:pt x="336831" y="288925"/>
                  <a:pt x="334216" y="288925"/>
                </a:cubicBezTo>
                <a:cubicBezTo>
                  <a:pt x="334216" y="288925"/>
                  <a:pt x="334216" y="288925"/>
                  <a:pt x="297610" y="288925"/>
                </a:cubicBezTo>
                <a:cubicBezTo>
                  <a:pt x="296303" y="288925"/>
                  <a:pt x="293688" y="287615"/>
                  <a:pt x="293688" y="284995"/>
                </a:cubicBezTo>
                <a:cubicBezTo>
                  <a:pt x="293688" y="284995"/>
                  <a:pt x="293688" y="284995"/>
                  <a:pt x="293688" y="75368"/>
                </a:cubicBezTo>
                <a:cubicBezTo>
                  <a:pt x="293688" y="72747"/>
                  <a:pt x="296303" y="71437"/>
                  <a:pt x="297610" y="71437"/>
                </a:cubicBezTo>
                <a:close/>
                <a:moveTo>
                  <a:pt x="250825" y="22225"/>
                </a:moveTo>
                <a:lnTo>
                  <a:pt x="250825" y="282575"/>
                </a:lnTo>
                <a:lnTo>
                  <a:pt x="279400" y="282575"/>
                </a:lnTo>
                <a:lnTo>
                  <a:pt x="279400" y="22225"/>
                </a:lnTo>
                <a:close/>
                <a:moveTo>
                  <a:pt x="246810" y="14287"/>
                </a:moveTo>
                <a:cubicBezTo>
                  <a:pt x="246810" y="14287"/>
                  <a:pt x="246810" y="14287"/>
                  <a:pt x="282108" y="14287"/>
                </a:cubicBezTo>
                <a:cubicBezTo>
                  <a:pt x="284723" y="14287"/>
                  <a:pt x="287338" y="15601"/>
                  <a:pt x="287338" y="18229"/>
                </a:cubicBezTo>
                <a:cubicBezTo>
                  <a:pt x="287338" y="18229"/>
                  <a:pt x="287338" y="18229"/>
                  <a:pt x="287338" y="284983"/>
                </a:cubicBezTo>
                <a:cubicBezTo>
                  <a:pt x="287338" y="287611"/>
                  <a:pt x="284723" y="288925"/>
                  <a:pt x="282108" y="288925"/>
                </a:cubicBezTo>
                <a:cubicBezTo>
                  <a:pt x="282108" y="288925"/>
                  <a:pt x="282108" y="288925"/>
                  <a:pt x="246810" y="288925"/>
                </a:cubicBezTo>
                <a:cubicBezTo>
                  <a:pt x="244195" y="288925"/>
                  <a:pt x="242888" y="287611"/>
                  <a:pt x="242888" y="284983"/>
                </a:cubicBezTo>
                <a:cubicBezTo>
                  <a:pt x="242888" y="284983"/>
                  <a:pt x="242888" y="284983"/>
                  <a:pt x="242888" y="18229"/>
                </a:cubicBezTo>
                <a:cubicBezTo>
                  <a:pt x="242888" y="15601"/>
                  <a:pt x="244195" y="14287"/>
                  <a:pt x="246810" y="14287"/>
                </a:cubicBezTo>
                <a:close/>
                <a:moveTo>
                  <a:pt x="56029" y="0"/>
                </a:moveTo>
                <a:cubicBezTo>
                  <a:pt x="56029" y="0"/>
                  <a:pt x="56029" y="0"/>
                  <a:pt x="91328" y="0"/>
                </a:cubicBezTo>
                <a:cubicBezTo>
                  <a:pt x="93943" y="0"/>
                  <a:pt x="95250" y="1313"/>
                  <a:pt x="95250" y="3940"/>
                </a:cubicBezTo>
                <a:cubicBezTo>
                  <a:pt x="95250" y="3940"/>
                  <a:pt x="95250" y="3940"/>
                  <a:pt x="95250" y="284985"/>
                </a:cubicBezTo>
                <a:cubicBezTo>
                  <a:pt x="95250" y="287612"/>
                  <a:pt x="93943" y="288925"/>
                  <a:pt x="91328" y="288925"/>
                </a:cubicBezTo>
                <a:cubicBezTo>
                  <a:pt x="91328" y="288925"/>
                  <a:pt x="91328" y="288925"/>
                  <a:pt x="56029" y="288925"/>
                </a:cubicBezTo>
                <a:cubicBezTo>
                  <a:pt x="53415" y="288925"/>
                  <a:pt x="50800" y="287612"/>
                  <a:pt x="50800" y="284985"/>
                </a:cubicBezTo>
                <a:cubicBezTo>
                  <a:pt x="50800" y="284985"/>
                  <a:pt x="50800" y="284985"/>
                  <a:pt x="50800" y="3940"/>
                </a:cubicBezTo>
                <a:cubicBezTo>
                  <a:pt x="50800" y="1313"/>
                  <a:pt x="53415" y="0"/>
                  <a:pt x="56029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8734966" y="4169316"/>
            <a:ext cx="2239716" cy="622024"/>
            <a:chOff x="5001166" y="3072917"/>
            <a:chExt cx="2239716" cy="622024"/>
          </a:xfrm>
        </p:grpSpPr>
        <p:sp>
          <p:nvSpPr>
            <p:cNvPr id="116" name="文本框 115"/>
            <p:cNvSpPr txBox="1"/>
            <p:nvPr/>
          </p:nvSpPr>
          <p:spPr>
            <a:xfrm>
              <a:off x="5446272" y="3072917"/>
              <a:ext cx="12994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14D475"/>
                  </a:solidFill>
                  <a:cs typeface="+mn-ea"/>
                  <a:sym typeface="+mn-lt"/>
                </a:rPr>
                <a:t>PART FOUR</a:t>
              </a:r>
              <a:endParaRPr lang="zh-CN" altLang="en-US" sz="1500" b="1" dirty="0">
                <a:solidFill>
                  <a:srgbClr val="14D475"/>
                </a:solidFill>
                <a:cs typeface="+mn-ea"/>
                <a:sym typeface="+mn-lt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5001166" y="3325609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pc="200" dirty="0">
                  <a:solidFill>
                    <a:schemeClr val="bg1"/>
                  </a:solidFill>
                  <a:cs typeface="+mn-ea"/>
                </a:rPr>
                <a:t>ARM</a:t>
              </a:r>
              <a:r>
                <a:rPr lang="zh-CN" altLang="en-US" spc="200" dirty="0">
                  <a:solidFill>
                    <a:schemeClr val="bg1"/>
                  </a:solidFill>
                  <a:cs typeface="+mn-ea"/>
                </a:rPr>
                <a:t>、</a:t>
              </a:r>
              <a:r>
                <a:rPr lang="en-US" altLang="zh-CN" spc="200" dirty="0">
                  <a:solidFill>
                    <a:schemeClr val="bg1"/>
                  </a:solidFill>
                  <a:cs typeface="+mn-ea"/>
                </a:rPr>
                <a:t>MIPS</a:t>
              </a:r>
              <a:r>
                <a:rPr lang="zh-CN" altLang="en-US" spc="200" dirty="0">
                  <a:solidFill>
                    <a:schemeClr val="bg1"/>
                  </a:solidFill>
                  <a:cs typeface="+mn-ea"/>
                </a:rPr>
                <a:t>汇编</a:t>
              </a:r>
            </a:p>
          </p:txBody>
        </p:sp>
      </p:grpSp>
      <p:sp>
        <p:nvSpPr>
          <p:cNvPr id="114" name="任意多边形: 形状 113"/>
          <p:cNvSpPr/>
          <p:nvPr>
            <p:custDataLst>
              <p:tags r:id="rId4"/>
            </p:custDataLst>
          </p:nvPr>
        </p:nvSpPr>
        <p:spPr>
          <a:xfrm>
            <a:off x="9087071" y="2496979"/>
            <a:ext cx="1485458" cy="1485456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25400">
              <a:srgbClr val="14D475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2" name="presentation_134457"/>
          <p:cNvSpPr>
            <a:spLocks noChangeAspect="1"/>
          </p:cNvSpPr>
          <p:nvPr/>
        </p:nvSpPr>
        <p:spPr bwMode="auto">
          <a:xfrm>
            <a:off x="9615391" y="2994933"/>
            <a:ext cx="428816" cy="512129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752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81679" y="1618031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main</a:t>
            </a:r>
            <a:r>
              <a:rPr lang="zh-CN" altLang="en-US" sz="2800" b="1" dirty="0">
                <a:solidFill>
                  <a:srgbClr val="FF0000"/>
                </a:solidFill>
              </a:rPr>
              <a:t>函数识别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86B704-0797-E847-B6B4-29AB1ADB081B}"/>
              </a:ext>
            </a:extLst>
          </p:cNvPr>
          <p:cNvSpPr/>
          <p:nvPr/>
        </p:nvSpPr>
        <p:spPr>
          <a:xfrm>
            <a:off x="3600317" y="310882"/>
            <a:ext cx="7856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这里介绍的是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VC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平台下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main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函数的识别方法，在函数开始的第一 个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3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个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push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下面的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call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就是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main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函数，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WinMain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是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4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个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push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后面跟的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call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就是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WinMain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。因为在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main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函数之前的函数没有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3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个和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4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个参数的，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main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函数后面就是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exit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退出函数。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723D4B-1F50-5C46-8EA2-A8B9E8523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260110"/>
            <a:ext cx="8509000" cy="3835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235F6F5-D17C-FB4A-A4F4-CF77D01AD9B0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75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81679" y="1618031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main</a:t>
            </a:r>
            <a:r>
              <a:rPr lang="zh-CN" altLang="en-US" sz="2800" b="1" dirty="0">
                <a:solidFill>
                  <a:srgbClr val="FF0000"/>
                </a:solidFill>
              </a:rPr>
              <a:t>函数识别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86B704-0797-E847-B6B4-29AB1ADB081B}"/>
              </a:ext>
            </a:extLst>
          </p:cNvPr>
          <p:cNvSpPr/>
          <p:nvPr/>
        </p:nvSpPr>
        <p:spPr>
          <a:xfrm>
            <a:off x="2696570" y="2450877"/>
            <a:ext cx="78561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vc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++6.0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中，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main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函数被调用前会有一个规定的调用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顺序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GetVersion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()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_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heap_init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() 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GetCommandLineA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() 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_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crtGetEnvironmentStringsA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() 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_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setargv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()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_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setenvp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() 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_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cinit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()</a:t>
            </a:r>
          </a:p>
          <a:p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这些函数调用结束后会调用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main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函数，像上一页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ppt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，</a:t>
            </a:r>
            <a:r>
              <a:rPr lang="en-US" altLang="zh-CN" spc="200" dirty="0">
                <a:solidFill>
                  <a:srgbClr val="FF0000"/>
                </a:solidFill>
                <a:cs typeface="+mn-ea"/>
              </a:rPr>
              <a:t>call vvv.0040108C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就是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main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函数的地址。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118CFD-171E-DE42-8EC2-05CA3FF0DC6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047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81679" y="1618031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main</a:t>
            </a:r>
            <a:r>
              <a:rPr lang="zh-CN" altLang="en-US" sz="2800" b="1" dirty="0">
                <a:solidFill>
                  <a:srgbClr val="FF0000"/>
                </a:solidFill>
              </a:rPr>
              <a:t>函数识别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4289E1-C40E-8F43-9943-FF1C9F769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97" y="600907"/>
            <a:ext cx="5549900" cy="5765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B83E1A-52EE-5042-9919-8BC0527DB881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27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81679" y="161803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编译方式识别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566268-EED2-8C40-A9DB-DA3292E3EEEB}"/>
              </a:ext>
            </a:extLst>
          </p:cNvPr>
          <p:cNvSpPr/>
          <p:nvPr/>
        </p:nvSpPr>
        <p:spPr>
          <a:xfrm>
            <a:off x="3627211" y="947156"/>
            <a:ext cx="785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Debug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版与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Release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版的区别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1.Debug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版会初始化内存为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CC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，而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Release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版不会。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EE9CC3-B9EE-2849-9284-5EABDB8A3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05" y="2627460"/>
            <a:ext cx="3454400" cy="3187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870BB8-4FB9-DD48-A94D-B37F53B7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44" y="2876550"/>
            <a:ext cx="5702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6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81679" y="161803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编译方式识别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566268-EED2-8C40-A9DB-DA3292E3EEEB}"/>
              </a:ext>
            </a:extLst>
          </p:cNvPr>
          <p:cNvSpPr/>
          <p:nvPr/>
        </p:nvSpPr>
        <p:spPr>
          <a:xfrm>
            <a:off x="3514910" y="1618031"/>
            <a:ext cx="78561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Debug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版与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Release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版的区别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2.Debug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版会使用一个检查堆栈平衡的函数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checkesp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，而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Release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版不需要。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827DA3-9C45-BD4E-9F46-8D25CF248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06" y="3030169"/>
            <a:ext cx="5689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81679" y="1618031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数组的识别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566268-EED2-8C40-A9DB-DA3292E3EEEB}"/>
              </a:ext>
            </a:extLst>
          </p:cNvPr>
          <p:cNvSpPr/>
          <p:nvPr/>
        </p:nvSpPr>
        <p:spPr>
          <a:xfrm>
            <a:off x="3514910" y="1618031"/>
            <a:ext cx="78561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数组是相同数据类型的数据集合，以线性方式存储在内存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 中。其数据排列顺序是由低到高，数组的名称表示该数组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 的首地址。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06BC3C-61F3-7642-95F3-DFCA4A0F5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984010"/>
            <a:ext cx="104013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7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81679" y="1618031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流程控制语句的识别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566268-EED2-8C40-A9DB-DA3292E3EEEB}"/>
              </a:ext>
            </a:extLst>
          </p:cNvPr>
          <p:cNvSpPr/>
          <p:nvPr/>
        </p:nvSpPr>
        <p:spPr>
          <a:xfrm>
            <a:off x="2789839" y="2627460"/>
            <a:ext cx="86267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if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语句 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先进行比较指令，再通过条件跳转命令来执行。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汇编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先执行各类影响标志位的指令，如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cmp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，其后是各种跳转指令，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jxx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xxxx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81679" y="1618031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流程控制语句的识别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566268-EED2-8C40-A9DB-DA3292E3EEEB}"/>
              </a:ext>
            </a:extLst>
          </p:cNvPr>
          <p:cNvSpPr/>
          <p:nvPr/>
        </p:nvSpPr>
        <p:spPr>
          <a:xfrm>
            <a:off x="2789839" y="2398860"/>
            <a:ext cx="78561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if...else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语句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先进行比较指令，然后判断条件跳转到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if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的分支代码处，执行完成后采用 无条件跳转指令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jmp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)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跳转到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else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分支的结束代码处。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汇编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先执行各类影响标志位的指令，如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cmp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，其后是跳转指令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jxx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if_begin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if_begin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: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......</a:t>
            </a:r>
          </a:p>
          <a:p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if_end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: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jmp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else_end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else_begin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: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......</a:t>
            </a:r>
          </a:p>
          <a:p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else_end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522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317777" y="135776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流程控制语句的识别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566268-EED2-8C40-A9DB-DA3292E3EEEB}"/>
              </a:ext>
            </a:extLst>
          </p:cNvPr>
          <p:cNvSpPr/>
          <p:nvPr/>
        </p:nvSpPr>
        <p:spPr>
          <a:xfrm>
            <a:off x="4018090" y="1143000"/>
            <a:ext cx="785613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switch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语句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先进行比较指令，然后执行跳转，但与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if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的多分支语句的 区别是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:switch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语句将比较指令放在一起，后面的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case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模 块是放在一起的。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汇编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获取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switch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中考察的变量值；先执行各类影响标志位的指令，如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cmp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jxx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xxx1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；先执行各类影响标志位的指令，如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cmp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jxx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xxx2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；先执行各类影响标志位的指令，如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cmp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jxx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xxx3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xxx1: 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......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jmp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end 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xxx2: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......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jmp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end 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xxx3: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......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jmp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end</a:t>
            </a:r>
          </a:p>
        </p:txBody>
      </p:sp>
    </p:spTree>
    <p:extLst>
      <p:ext uri="{BB962C8B-B14F-4D97-AF65-F5344CB8AC3E}">
        <p14:creationId xmlns:p14="http://schemas.microsoft.com/office/powerpoint/2010/main" val="29866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317777" y="135776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流程控制语句的识别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566268-EED2-8C40-A9DB-DA3292E3EEEB}"/>
              </a:ext>
            </a:extLst>
          </p:cNvPr>
          <p:cNvSpPr/>
          <p:nvPr/>
        </p:nvSpPr>
        <p:spPr>
          <a:xfrm>
            <a:off x="2696570" y="2568388"/>
            <a:ext cx="78561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while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语句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先进行判断，成功则进行循环体执行，否则跳出循环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汇编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while_begin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: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;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影响标志位的指令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jxx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while_end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......</a:t>
            </a:r>
          </a:p>
          <a:p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jmp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while_begin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while_end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917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任意多边形: 形状 1272"/>
          <p:cNvSpPr/>
          <p:nvPr>
            <p:custDataLst>
              <p:tags r:id="rId1"/>
            </p:custDataLst>
          </p:nvPr>
        </p:nvSpPr>
        <p:spPr>
          <a:xfrm>
            <a:off x="4044665" y="1377665"/>
            <a:ext cx="4102670" cy="4102670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63500">
              <a:srgbClr val="14D475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95" name="文本框 1294"/>
          <p:cNvSpPr txBox="1"/>
          <p:nvPr/>
        </p:nvSpPr>
        <p:spPr>
          <a:xfrm>
            <a:off x="7809839" y="1653839"/>
            <a:ext cx="1101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300" dirty="0">
                <a:solidFill>
                  <a:srgbClr val="14D475"/>
                </a:solidFill>
                <a:cs typeface="+mn-ea"/>
                <a:sym typeface="+mn-lt"/>
              </a:rPr>
              <a:t>CONTENT</a:t>
            </a:r>
          </a:p>
          <a:p>
            <a:pPr algn="r"/>
            <a:r>
              <a:rPr lang="en-US" altLang="zh-CN" sz="1300" dirty="0">
                <a:solidFill>
                  <a:srgbClr val="14D475"/>
                </a:solidFill>
                <a:cs typeface="+mn-ea"/>
                <a:sym typeface="+mn-lt"/>
              </a:rPr>
              <a:t>/////////////</a:t>
            </a:r>
            <a:endParaRPr lang="zh-CN" altLang="en-US" sz="1300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cxnSp>
        <p:nvCxnSpPr>
          <p:cNvPr id="1297" name="直接连接符 1296"/>
          <p:cNvCxnSpPr>
            <a:cxnSpLocks/>
          </p:cNvCxnSpPr>
          <p:nvPr/>
        </p:nvCxnSpPr>
        <p:spPr>
          <a:xfrm>
            <a:off x="7584028" y="5095875"/>
            <a:ext cx="470423" cy="0"/>
          </a:xfrm>
          <a:prstGeom prst="line">
            <a:avLst/>
          </a:prstGeom>
          <a:ln w="19050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9" name="直接连接符 1298"/>
          <p:cNvCxnSpPr>
            <a:cxnSpLocks/>
          </p:cNvCxnSpPr>
          <p:nvPr/>
        </p:nvCxnSpPr>
        <p:spPr>
          <a:xfrm>
            <a:off x="8145590" y="5095875"/>
            <a:ext cx="684085" cy="0"/>
          </a:xfrm>
          <a:prstGeom prst="line">
            <a:avLst/>
          </a:prstGeom>
          <a:ln w="19050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6" name="任意多边形: 形状 1305"/>
          <p:cNvSpPr>
            <a:spLocks noChangeAspect="1"/>
          </p:cNvSpPr>
          <p:nvPr/>
        </p:nvSpPr>
        <p:spPr bwMode="auto">
          <a:xfrm rot="16200000">
            <a:off x="8340920" y="4555523"/>
            <a:ext cx="314360" cy="628820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09685" h="1219564">
                <a:moveTo>
                  <a:pt x="197503" y="505305"/>
                </a:moveTo>
                <a:lnTo>
                  <a:pt x="197502" y="714259"/>
                </a:lnTo>
                <a:lnTo>
                  <a:pt x="83008" y="714259"/>
                </a:lnTo>
                <a:lnTo>
                  <a:pt x="83008" y="505305"/>
                </a:lnTo>
                <a:close/>
                <a:moveTo>
                  <a:pt x="197503" y="85871"/>
                </a:moveTo>
                <a:lnTo>
                  <a:pt x="197503" y="294825"/>
                </a:lnTo>
                <a:lnTo>
                  <a:pt x="83008" y="294825"/>
                </a:lnTo>
                <a:lnTo>
                  <a:pt x="83008" y="85871"/>
                </a:lnTo>
                <a:close/>
                <a:moveTo>
                  <a:pt x="197503" y="924739"/>
                </a:moveTo>
                <a:lnTo>
                  <a:pt x="197503" y="1133693"/>
                </a:lnTo>
                <a:lnTo>
                  <a:pt x="83008" y="1133693"/>
                </a:lnTo>
                <a:lnTo>
                  <a:pt x="83008" y="924739"/>
                </a:lnTo>
                <a:close/>
                <a:moveTo>
                  <a:pt x="332035" y="505305"/>
                </a:moveTo>
                <a:lnTo>
                  <a:pt x="332034" y="714259"/>
                </a:lnTo>
                <a:lnTo>
                  <a:pt x="220401" y="714259"/>
                </a:lnTo>
                <a:lnTo>
                  <a:pt x="220401" y="505305"/>
                </a:lnTo>
                <a:close/>
                <a:moveTo>
                  <a:pt x="332035" y="85871"/>
                </a:moveTo>
                <a:lnTo>
                  <a:pt x="332035" y="294825"/>
                </a:lnTo>
                <a:lnTo>
                  <a:pt x="220401" y="294825"/>
                </a:lnTo>
                <a:lnTo>
                  <a:pt x="220401" y="85871"/>
                </a:lnTo>
                <a:close/>
                <a:moveTo>
                  <a:pt x="503777" y="465232"/>
                </a:moveTo>
                <a:lnTo>
                  <a:pt x="45798" y="465232"/>
                </a:lnTo>
                <a:lnTo>
                  <a:pt x="45798" y="754332"/>
                </a:lnTo>
                <a:lnTo>
                  <a:pt x="503776" y="754332"/>
                </a:lnTo>
                <a:close/>
                <a:moveTo>
                  <a:pt x="503777" y="45798"/>
                </a:moveTo>
                <a:lnTo>
                  <a:pt x="45798" y="45798"/>
                </a:lnTo>
                <a:lnTo>
                  <a:pt x="45798" y="334898"/>
                </a:lnTo>
                <a:lnTo>
                  <a:pt x="503777" y="334898"/>
                </a:lnTo>
                <a:close/>
                <a:moveTo>
                  <a:pt x="503777" y="884666"/>
                </a:moveTo>
                <a:lnTo>
                  <a:pt x="45798" y="884666"/>
                </a:lnTo>
                <a:lnTo>
                  <a:pt x="45798" y="1173766"/>
                </a:lnTo>
                <a:lnTo>
                  <a:pt x="503777" y="1173766"/>
                </a:lnTo>
                <a:close/>
                <a:moveTo>
                  <a:pt x="609685" y="964975"/>
                </a:moveTo>
                <a:cubicBezTo>
                  <a:pt x="609685" y="964975"/>
                  <a:pt x="609685" y="964975"/>
                  <a:pt x="609685" y="1100596"/>
                </a:cubicBezTo>
                <a:cubicBezTo>
                  <a:pt x="609685" y="1136288"/>
                  <a:pt x="569199" y="1131528"/>
                  <a:pt x="550146" y="1131528"/>
                </a:cubicBezTo>
                <a:cubicBezTo>
                  <a:pt x="550146" y="1131528"/>
                  <a:pt x="550146" y="1131528"/>
                  <a:pt x="550146" y="1219564"/>
                </a:cubicBezTo>
                <a:cubicBezTo>
                  <a:pt x="550146" y="1219564"/>
                  <a:pt x="550146" y="1219564"/>
                  <a:pt x="0" y="1219564"/>
                </a:cubicBezTo>
                <a:cubicBezTo>
                  <a:pt x="0" y="1219564"/>
                  <a:pt x="0" y="1219564"/>
                  <a:pt x="0" y="838868"/>
                </a:cubicBezTo>
                <a:cubicBezTo>
                  <a:pt x="0" y="838868"/>
                  <a:pt x="0" y="838868"/>
                  <a:pt x="550146" y="838868"/>
                </a:cubicBezTo>
                <a:cubicBezTo>
                  <a:pt x="550146" y="838868"/>
                  <a:pt x="550146" y="838868"/>
                  <a:pt x="550146" y="926905"/>
                </a:cubicBezTo>
                <a:cubicBezTo>
                  <a:pt x="566817" y="926905"/>
                  <a:pt x="609685" y="922145"/>
                  <a:pt x="609685" y="964975"/>
                </a:cubicBezTo>
                <a:close/>
                <a:moveTo>
                  <a:pt x="609685" y="545541"/>
                </a:moveTo>
                <a:cubicBezTo>
                  <a:pt x="609685" y="545541"/>
                  <a:pt x="609685" y="545541"/>
                  <a:pt x="609685" y="681162"/>
                </a:cubicBezTo>
                <a:cubicBezTo>
                  <a:pt x="609685" y="716854"/>
                  <a:pt x="569199" y="712094"/>
                  <a:pt x="550146" y="712094"/>
                </a:cubicBezTo>
                <a:cubicBezTo>
                  <a:pt x="550146" y="712094"/>
                  <a:pt x="550146" y="712094"/>
                  <a:pt x="550146" y="800130"/>
                </a:cubicBezTo>
                <a:cubicBezTo>
                  <a:pt x="550146" y="800130"/>
                  <a:pt x="550146" y="800130"/>
                  <a:pt x="0" y="800130"/>
                </a:cubicBezTo>
                <a:cubicBezTo>
                  <a:pt x="0" y="800130"/>
                  <a:pt x="0" y="800130"/>
                  <a:pt x="0" y="419434"/>
                </a:cubicBezTo>
                <a:cubicBezTo>
                  <a:pt x="0" y="419434"/>
                  <a:pt x="0" y="419434"/>
                  <a:pt x="550146" y="419434"/>
                </a:cubicBezTo>
                <a:cubicBezTo>
                  <a:pt x="550146" y="419434"/>
                  <a:pt x="550146" y="419434"/>
                  <a:pt x="550146" y="507471"/>
                </a:cubicBezTo>
                <a:cubicBezTo>
                  <a:pt x="566817" y="507471"/>
                  <a:pt x="609685" y="502711"/>
                  <a:pt x="609685" y="545541"/>
                </a:cubicBezTo>
                <a:close/>
                <a:moveTo>
                  <a:pt x="609685" y="126107"/>
                </a:moveTo>
                <a:cubicBezTo>
                  <a:pt x="609685" y="126107"/>
                  <a:pt x="609685" y="126107"/>
                  <a:pt x="609685" y="261728"/>
                </a:cubicBezTo>
                <a:cubicBezTo>
                  <a:pt x="609685" y="297420"/>
                  <a:pt x="569199" y="292660"/>
                  <a:pt x="550146" y="292660"/>
                </a:cubicBezTo>
                <a:cubicBezTo>
                  <a:pt x="550146" y="292660"/>
                  <a:pt x="550146" y="292660"/>
                  <a:pt x="550146" y="380696"/>
                </a:cubicBezTo>
                <a:cubicBezTo>
                  <a:pt x="550146" y="380696"/>
                  <a:pt x="550146" y="380696"/>
                  <a:pt x="0" y="380696"/>
                </a:cubicBezTo>
                <a:cubicBezTo>
                  <a:pt x="0" y="380696"/>
                  <a:pt x="0" y="380696"/>
                  <a:pt x="0" y="0"/>
                </a:cubicBezTo>
                <a:cubicBezTo>
                  <a:pt x="0" y="0"/>
                  <a:pt x="0" y="0"/>
                  <a:pt x="550146" y="0"/>
                </a:cubicBezTo>
                <a:cubicBezTo>
                  <a:pt x="550146" y="0"/>
                  <a:pt x="550146" y="0"/>
                  <a:pt x="550146" y="88037"/>
                </a:cubicBezTo>
                <a:cubicBezTo>
                  <a:pt x="566817" y="88037"/>
                  <a:pt x="609685" y="83277"/>
                  <a:pt x="609685" y="126107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07" name="箭头: V 形 1306"/>
          <p:cNvSpPr/>
          <p:nvPr/>
        </p:nvSpPr>
        <p:spPr>
          <a:xfrm>
            <a:off x="9746707" y="2991049"/>
            <a:ext cx="410657" cy="875902"/>
          </a:xfrm>
          <a:prstGeom prst="chevron">
            <a:avLst>
              <a:gd name="adj" fmla="*/ 2318 h 2362"/>
            </a:avLst>
          </a:prstGeom>
          <a:solidFill>
            <a:srgbClr val="14D47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79" name="弧形 1278"/>
          <p:cNvSpPr/>
          <p:nvPr/>
        </p:nvSpPr>
        <p:spPr>
          <a:xfrm>
            <a:off x="6706572" y="1051383"/>
            <a:ext cx="2695759" cy="4755235"/>
          </a:xfrm>
          <a:prstGeom prst="arc">
            <a:avLst>
              <a:gd name="adj1" fmla="*/ 2318 h 2362"/>
              <a:gd name="adj2" fmla="*/ 2318 h 2362"/>
            </a:avLst>
          </a:prstGeom>
          <a:ln w="57150" cap="flat" cmpd="sng" algn="ctr">
            <a:solidFill>
              <a:srgbClr val="14D47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08" name="箭头: V 形 1307"/>
          <p:cNvSpPr/>
          <p:nvPr/>
        </p:nvSpPr>
        <p:spPr>
          <a:xfrm>
            <a:off x="10330364" y="2550190"/>
            <a:ext cx="464093" cy="1757621"/>
          </a:xfrm>
          <a:prstGeom prst="chevron">
            <a:avLst>
              <a:gd name="adj" fmla="*/ 2318 h 2362"/>
            </a:avLst>
          </a:prstGeom>
          <a:solidFill>
            <a:srgbClr val="27ADE5">
              <a:alpha val="70000"/>
            </a:srgbClr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31" name="箭头: V 形 1330"/>
          <p:cNvSpPr/>
          <p:nvPr/>
        </p:nvSpPr>
        <p:spPr>
          <a:xfrm flipH="1">
            <a:off x="1917106" y="2991049"/>
            <a:ext cx="410657" cy="875902"/>
          </a:xfrm>
          <a:prstGeom prst="chevron">
            <a:avLst>
              <a:gd name="adj" fmla="*/ 2318 h 2362"/>
            </a:avLst>
          </a:prstGeom>
          <a:solidFill>
            <a:srgbClr val="14D475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39" name="弧形 1338"/>
          <p:cNvSpPr/>
          <p:nvPr/>
        </p:nvSpPr>
        <p:spPr>
          <a:xfrm flipH="1">
            <a:off x="2672139" y="1051383"/>
            <a:ext cx="2695759" cy="4755235"/>
          </a:xfrm>
          <a:prstGeom prst="arc">
            <a:avLst>
              <a:gd name="adj1" fmla="*/ 2318 h 2362"/>
              <a:gd name="adj2" fmla="*/ 2318 h 2362"/>
            </a:avLst>
          </a:prstGeom>
          <a:ln w="57150" cap="flat" cmpd="sng" algn="ctr">
            <a:solidFill>
              <a:srgbClr val="14D47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36" name="箭头: V 形 1335"/>
          <p:cNvSpPr/>
          <p:nvPr/>
        </p:nvSpPr>
        <p:spPr>
          <a:xfrm flipH="1">
            <a:off x="1280013" y="2550190"/>
            <a:ext cx="464093" cy="1757621"/>
          </a:xfrm>
          <a:prstGeom prst="chevron">
            <a:avLst>
              <a:gd name="adj" fmla="*/ 2318 h 2362"/>
            </a:avLst>
          </a:prstGeom>
          <a:solidFill>
            <a:srgbClr val="14D475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47" name="文本框 1346"/>
          <p:cNvSpPr txBox="1"/>
          <p:nvPr/>
        </p:nvSpPr>
        <p:spPr>
          <a:xfrm>
            <a:off x="5172991" y="2846089"/>
            <a:ext cx="18460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500" b="1" dirty="0">
                <a:solidFill>
                  <a:srgbClr val="14D475"/>
                </a:solidFill>
                <a:cs typeface="+mn-ea"/>
                <a:sym typeface="+mn-lt"/>
              </a:rPr>
              <a:t>PART ONE</a:t>
            </a:r>
            <a:endParaRPr lang="zh-CN" altLang="en-US" sz="2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1348" name="文本框 1347"/>
          <p:cNvSpPr txBox="1"/>
          <p:nvPr/>
        </p:nvSpPr>
        <p:spPr>
          <a:xfrm>
            <a:off x="4849505" y="3387815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</p:spTree>
    <p:extLst>
      <p:ext uri="{BB962C8B-B14F-4D97-AF65-F5344CB8AC3E}">
        <p14:creationId xmlns:p14="http://schemas.microsoft.com/office/powerpoint/2010/main" val="3886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317777" y="135776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流程控制语句的识别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566268-EED2-8C40-A9DB-DA3292E3EEEB}"/>
              </a:ext>
            </a:extLst>
          </p:cNvPr>
          <p:cNvSpPr/>
          <p:nvPr/>
        </p:nvSpPr>
        <p:spPr>
          <a:xfrm>
            <a:off x="2396533" y="2413337"/>
            <a:ext cx="78561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do..while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语句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先进行循环体执行，然后判断是否进行循环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汇编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en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do_begin</a:t>
            </a:r>
            <a:r>
              <a:rPr lang="en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: </a:t>
            </a:r>
          </a:p>
          <a:p>
            <a:r>
              <a:rPr lang="en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......</a:t>
            </a:r>
          </a:p>
          <a:p>
            <a:r>
              <a:rPr lang="en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</a:t>
            </a:r>
            <a:r>
              <a:rPr lang="en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jxx</a:t>
            </a:r>
            <a:r>
              <a:rPr lang="en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do_begin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4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775658" y="145498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A517B9-69DB-2042-9B77-F5412D178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978207"/>
            <a:ext cx="6019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775658" y="145498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D203F1-BAE5-D642-A79A-50A257D1C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189" y="1676400"/>
            <a:ext cx="3810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4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775658" y="145498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16314A-2693-5F4E-9295-B59B0C24B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297206"/>
            <a:ext cx="693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278343" y="1697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FECB77-98C3-704E-9766-FAB3309DC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06" y="439325"/>
            <a:ext cx="9144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0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278343" y="1697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EE4992-0929-804C-8CE6-18DCDF00F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09" y="2025650"/>
            <a:ext cx="80391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5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527000" y="145498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3E3959-B644-374F-B35F-684A695E8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200841"/>
            <a:ext cx="109474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2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0" y="19256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D1CA98-68AD-2040-ADB9-7566230FD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94" y="1358153"/>
            <a:ext cx="103251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93488" y="177771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DF934A-579E-064E-ADA4-B652F2BA8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82" y="1131822"/>
            <a:ext cx="10210800" cy="54991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E2B06C6-38DF-8F44-9AF0-F2910516D3F8}"/>
              </a:ext>
            </a:extLst>
          </p:cNvPr>
          <p:cNvSpPr/>
          <p:nvPr/>
        </p:nvSpPr>
        <p:spPr>
          <a:xfrm>
            <a:off x="3284038" y="393158"/>
            <a:ext cx="785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下面这个涉及到一些算法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002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93488" y="177771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743F76-8FF8-ED44-A9EF-AAB12CCECD17}"/>
              </a:ext>
            </a:extLst>
          </p:cNvPr>
          <p:cNvSpPr/>
          <p:nvPr/>
        </p:nvSpPr>
        <p:spPr>
          <a:xfrm>
            <a:off x="2477216" y="1484586"/>
            <a:ext cx="785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具体算法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首先将输入的数据与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0x32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异或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ED4996-7035-DC46-B242-463118C9D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83" y="2424483"/>
            <a:ext cx="10439400" cy="17907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A62516B-D3B5-2140-91E0-081BD0680961}"/>
              </a:ext>
            </a:extLst>
          </p:cNvPr>
          <p:cNvSpPr/>
          <p:nvPr/>
        </p:nvSpPr>
        <p:spPr>
          <a:xfrm>
            <a:off x="2167933" y="4705945"/>
            <a:ext cx="78561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输入数据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  1   2   3   4   5   6   7   8 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程序中数据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31  32  33  34  35  36  37  38 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与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0x32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异或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03  00  01  06  07  04  05 0A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128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FEF6899-BF7B-9F46-BEC0-2FDC385F462C}"/>
              </a:ext>
            </a:extLst>
          </p:cNvPr>
          <p:cNvSpPr txBox="1"/>
          <p:nvPr/>
        </p:nvSpPr>
        <p:spPr>
          <a:xfrm>
            <a:off x="3496235" y="2087543"/>
            <a:ext cx="7097183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好玩的工具使用教学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IDA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OD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......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这堂课分成两部分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302A64-8129-6848-9766-812A26FAFC5B}"/>
              </a:ext>
            </a:extLst>
          </p:cNvPr>
          <p:cNvSpPr txBox="1"/>
          <p:nvPr/>
        </p:nvSpPr>
        <p:spPr>
          <a:xfrm>
            <a:off x="3496235" y="3666625"/>
            <a:ext cx="7097183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●不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好玩（但重要）的基础知识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 逆向能不能做的更深入的关键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●涉及系统底层汇编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●真正的逆向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IDA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不是万能的</a:t>
            </a:r>
          </a:p>
        </p:txBody>
      </p:sp>
    </p:spTree>
    <p:extLst>
      <p:ext uri="{BB962C8B-B14F-4D97-AF65-F5344CB8AC3E}">
        <p14:creationId xmlns:p14="http://schemas.microsoft.com/office/powerpoint/2010/main" val="86506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93488" y="177771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743F76-8FF8-ED44-A9EF-AAB12CCECD17}"/>
              </a:ext>
            </a:extLst>
          </p:cNvPr>
          <p:cNvSpPr/>
          <p:nvPr/>
        </p:nvSpPr>
        <p:spPr>
          <a:xfrm>
            <a:off x="2477216" y="1484586"/>
            <a:ext cx="785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下面再进行运算，将这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8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位进行两两异或变成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4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62516B-D3B5-2140-91E0-081BD0680961}"/>
              </a:ext>
            </a:extLst>
          </p:cNvPr>
          <p:cNvSpPr/>
          <p:nvPr/>
        </p:nvSpPr>
        <p:spPr>
          <a:xfrm>
            <a:off x="2167933" y="5050248"/>
            <a:ext cx="785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异或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0x32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后数据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:03 00 01 06 07 04 05 0A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两两异或的数据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03 	07 	03 	0F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EA8FD8-412D-A848-B60E-496E80F62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12" y="2300937"/>
            <a:ext cx="1021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93488" y="177771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743F76-8FF8-ED44-A9EF-AAB12CCECD17}"/>
              </a:ext>
            </a:extLst>
          </p:cNvPr>
          <p:cNvSpPr/>
          <p:nvPr/>
        </p:nvSpPr>
        <p:spPr>
          <a:xfrm>
            <a:off x="2477216" y="1484586"/>
            <a:ext cx="785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下面是将两两异或的数据再两两异或，变成两位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62516B-D3B5-2140-91E0-081BD0680961}"/>
              </a:ext>
            </a:extLst>
          </p:cNvPr>
          <p:cNvSpPr/>
          <p:nvPr/>
        </p:nvSpPr>
        <p:spPr>
          <a:xfrm>
            <a:off x="2167933" y="5050248"/>
            <a:ext cx="785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两两异或的数据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03 07 03 0F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再两两异或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04 0C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49341C-DEF2-AE4F-909D-4F6FBF43F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12" y="2377146"/>
            <a:ext cx="10033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93488" y="177771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743F76-8FF8-ED44-A9EF-AAB12CCECD17}"/>
              </a:ext>
            </a:extLst>
          </p:cNvPr>
          <p:cNvSpPr/>
          <p:nvPr/>
        </p:nvSpPr>
        <p:spPr>
          <a:xfrm>
            <a:off x="2477216" y="1484586"/>
            <a:ext cx="785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最后在进行一次异或，变成一位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62516B-D3B5-2140-91E0-081BD0680961}"/>
              </a:ext>
            </a:extLst>
          </p:cNvPr>
          <p:cNvSpPr/>
          <p:nvPr/>
        </p:nvSpPr>
        <p:spPr>
          <a:xfrm>
            <a:off x="2477216" y="4000014"/>
            <a:ext cx="785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再次两两异或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04 0C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最后得到数据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08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CFDC1F-A184-4C42-8BD4-4638EBC4F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49" y="2651983"/>
            <a:ext cx="8648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2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93488" y="177771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743F76-8FF8-ED44-A9EF-AAB12CCECD17}"/>
              </a:ext>
            </a:extLst>
          </p:cNvPr>
          <p:cNvSpPr/>
          <p:nvPr/>
        </p:nvSpPr>
        <p:spPr>
          <a:xfrm>
            <a:off x="2477216" y="1484586"/>
            <a:ext cx="785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将最后得到的数据与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(1)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得到的数据进行异或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62516B-D3B5-2140-91E0-081BD0680961}"/>
              </a:ext>
            </a:extLst>
          </p:cNvPr>
          <p:cNvSpPr/>
          <p:nvPr/>
        </p:nvSpPr>
        <p:spPr>
          <a:xfrm>
            <a:off x="2477216" y="4701918"/>
            <a:ext cx="78561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与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0x32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异或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:03 00 01 06 07 04 05 0A(1)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与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08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异或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08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最后的数据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:0B 08 09 0E 0F 0C 0D 02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4648CD-D79B-2642-A881-02C68665B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32" y="2420668"/>
            <a:ext cx="1060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3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93488" y="177771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743F76-8FF8-ED44-A9EF-AAB12CCECD17}"/>
              </a:ext>
            </a:extLst>
          </p:cNvPr>
          <p:cNvSpPr/>
          <p:nvPr/>
        </p:nvSpPr>
        <p:spPr>
          <a:xfrm>
            <a:off x="2167933" y="1559960"/>
            <a:ext cx="785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利用循环进行比较，只比较了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8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位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: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62516B-D3B5-2140-91E0-081BD0680961}"/>
              </a:ext>
            </a:extLst>
          </p:cNvPr>
          <p:cNvSpPr/>
          <p:nvPr/>
        </p:nvSpPr>
        <p:spPr>
          <a:xfrm>
            <a:off x="2315851" y="5633845"/>
            <a:ext cx="785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00403008: 71 18 59 1B 79 42 45 4C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30E477-9A3D-6F47-AE9C-595AFA5A8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18" y="2373998"/>
            <a:ext cx="10058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0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93488" y="177771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Crackme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40118" y="7624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x86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平台下的</a:t>
            </a:r>
            <a:r>
              <a:rPr lang="en-US" altLang="zh-CN" spc="200" dirty="0" err="1">
                <a:solidFill>
                  <a:schemeClr val="bg1"/>
                </a:solidFill>
                <a:cs typeface="+mn-ea"/>
              </a:rPr>
              <a:t>Crackme</a:t>
            </a:r>
            <a:endParaRPr lang="zh-CN" altLang="en-US" spc="2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743F76-8FF8-ED44-A9EF-AAB12CCECD17}"/>
              </a:ext>
            </a:extLst>
          </p:cNvPr>
          <p:cNvSpPr/>
          <p:nvPr/>
        </p:nvSpPr>
        <p:spPr>
          <a:xfrm>
            <a:off x="2288957" y="1562273"/>
            <a:ext cx="7856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然后我们进行反推注册码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机器码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71 18 59 1B 79 42 45 4C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两两异或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:69   42    3B    09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继续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   2B         32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最后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         19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60577E-FA02-6041-B9D6-8AA8C6D19943}"/>
              </a:ext>
            </a:extLst>
          </p:cNvPr>
          <p:cNvSpPr/>
          <p:nvPr/>
        </p:nvSpPr>
        <p:spPr>
          <a:xfrm>
            <a:off x="2288956" y="3616694"/>
            <a:ext cx="7856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机器码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 71 18 59 1B 79 42 45 4C 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与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19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异或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:68 01 40 02 60 5B 5C 55 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与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32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异或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:5A 33 72 30 52 69 6E 67 </a:t>
            </a:r>
          </a:p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查表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: Z 3 r 0 R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</a:rPr>
              <a:t>i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 n g (Z3r0Ring)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935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任意多边形: 形状 1272"/>
          <p:cNvSpPr/>
          <p:nvPr>
            <p:custDataLst>
              <p:tags r:id="rId1"/>
            </p:custDataLst>
          </p:nvPr>
        </p:nvSpPr>
        <p:spPr>
          <a:xfrm>
            <a:off x="4044665" y="1377665"/>
            <a:ext cx="4102670" cy="4102670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63500">
              <a:srgbClr val="14D475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95" name="文本框 1294"/>
          <p:cNvSpPr txBox="1"/>
          <p:nvPr/>
        </p:nvSpPr>
        <p:spPr>
          <a:xfrm>
            <a:off x="7809839" y="1653839"/>
            <a:ext cx="1101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300" dirty="0">
                <a:solidFill>
                  <a:srgbClr val="14D475"/>
                </a:solidFill>
                <a:cs typeface="+mn-ea"/>
                <a:sym typeface="+mn-lt"/>
              </a:rPr>
              <a:t>CONTENT</a:t>
            </a:r>
          </a:p>
          <a:p>
            <a:pPr algn="r"/>
            <a:r>
              <a:rPr lang="en-US" altLang="zh-CN" sz="1300" dirty="0">
                <a:solidFill>
                  <a:srgbClr val="14D475"/>
                </a:solidFill>
                <a:cs typeface="+mn-ea"/>
                <a:sym typeface="+mn-lt"/>
              </a:rPr>
              <a:t>/////////////</a:t>
            </a:r>
            <a:endParaRPr lang="zh-CN" altLang="en-US" sz="1300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cxnSp>
        <p:nvCxnSpPr>
          <p:cNvPr id="1297" name="直接连接符 1296"/>
          <p:cNvCxnSpPr>
            <a:cxnSpLocks/>
          </p:cNvCxnSpPr>
          <p:nvPr/>
        </p:nvCxnSpPr>
        <p:spPr>
          <a:xfrm>
            <a:off x="7584028" y="5095875"/>
            <a:ext cx="470423" cy="0"/>
          </a:xfrm>
          <a:prstGeom prst="line">
            <a:avLst/>
          </a:prstGeom>
          <a:ln w="19050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9" name="直接连接符 1298"/>
          <p:cNvCxnSpPr>
            <a:cxnSpLocks/>
          </p:cNvCxnSpPr>
          <p:nvPr/>
        </p:nvCxnSpPr>
        <p:spPr>
          <a:xfrm>
            <a:off x="8145590" y="5095875"/>
            <a:ext cx="684085" cy="0"/>
          </a:xfrm>
          <a:prstGeom prst="line">
            <a:avLst/>
          </a:prstGeom>
          <a:ln w="19050">
            <a:solidFill>
              <a:srgbClr val="14D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6" name="任意多边形: 形状 1305"/>
          <p:cNvSpPr>
            <a:spLocks noChangeAspect="1"/>
          </p:cNvSpPr>
          <p:nvPr/>
        </p:nvSpPr>
        <p:spPr bwMode="auto">
          <a:xfrm rot="16200000">
            <a:off x="8340920" y="4555523"/>
            <a:ext cx="314360" cy="628820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09685" h="1219564">
                <a:moveTo>
                  <a:pt x="197503" y="505305"/>
                </a:moveTo>
                <a:lnTo>
                  <a:pt x="197502" y="714259"/>
                </a:lnTo>
                <a:lnTo>
                  <a:pt x="83008" y="714259"/>
                </a:lnTo>
                <a:lnTo>
                  <a:pt x="83008" y="505305"/>
                </a:lnTo>
                <a:close/>
                <a:moveTo>
                  <a:pt x="197503" y="85871"/>
                </a:moveTo>
                <a:lnTo>
                  <a:pt x="197503" y="294825"/>
                </a:lnTo>
                <a:lnTo>
                  <a:pt x="83008" y="294825"/>
                </a:lnTo>
                <a:lnTo>
                  <a:pt x="83008" y="85871"/>
                </a:lnTo>
                <a:close/>
                <a:moveTo>
                  <a:pt x="197503" y="924739"/>
                </a:moveTo>
                <a:lnTo>
                  <a:pt x="197503" y="1133693"/>
                </a:lnTo>
                <a:lnTo>
                  <a:pt x="83008" y="1133693"/>
                </a:lnTo>
                <a:lnTo>
                  <a:pt x="83008" y="924739"/>
                </a:lnTo>
                <a:close/>
                <a:moveTo>
                  <a:pt x="332035" y="505305"/>
                </a:moveTo>
                <a:lnTo>
                  <a:pt x="332034" y="714259"/>
                </a:lnTo>
                <a:lnTo>
                  <a:pt x="220401" y="714259"/>
                </a:lnTo>
                <a:lnTo>
                  <a:pt x="220401" y="505305"/>
                </a:lnTo>
                <a:close/>
                <a:moveTo>
                  <a:pt x="332035" y="85871"/>
                </a:moveTo>
                <a:lnTo>
                  <a:pt x="332035" y="294825"/>
                </a:lnTo>
                <a:lnTo>
                  <a:pt x="220401" y="294825"/>
                </a:lnTo>
                <a:lnTo>
                  <a:pt x="220401" y="85871"/>
                </a:lnTo>
                <a:close/>
                <a:moveTo>
                  <a:pt x="503777" y="465232"/>
                </a:moveTo>
                <a:lnTo>
                  <a:pt x="45798" y="465232"/>
                </a:lnTo>
                <a:lnTo>
                  <a:pt x="45798" y="754332"/>
                </a:lnTo>
                <a:lnTo>
                  <a:pt x="503776" y="754332"/>
                </a:lnTo>
                <a:close/>
                <a:moveTo>
                  <a:pt x="503777" y="45798"/>
                </a:moveTo>
                <a:lnTo>
                  <a:pt x="45798" y="45798"/>
                </a:lnTo>
                <a:lnTo>
                  <a:pt x="45798" y="334898"/>
                </a:lnTo>
                <a:lnTo>
                  <a:pt x="503777" y="334898"/>
                </a:lnTo>
                <a:close/>
                <a:moveTo>
                  <a:pt x="503777" y="884666"/>
                </a:moveTo>
                <a:lnTo>
                  <a:pt x="45798" y="884666"/>
                </a:lnTo>
                <a:lnTo>
                  <a:pt x="45798" y="1173766"/>
                </a:lnTo>
                <a:lnTo>
                  <a:pt x="503777" y="1173766"/>
                </a:lnTo>
                <a:close/>
                <a:moveTo>
                  <a:pt x="609685" y="964975"/>
                </a:moveTo>
                <a:cubicBezTo>
                  <a:pt x="609685" y="964975"/>
                  <a:pt x="609685" y="964975"/>
                  <a:pt x="609685" y="1100596"/>
                </a:cubicBezTo>
                <a:cubicBezTo>
                  <a:pt x="609685" y="1136288"/>
                  <a:pt x="569199" y="1131528"/>
                  <a:pt x="550146" y="1131528"/>
                </a:cubicBezTo>
                <a:cubicBezTo>
                  <a:pt x="550146" y="1131528"/>
                  <a:pt x="550146" y="1131528"/>
                  <a:pt x="550146" y="1219564"/>
                </a:cubicBezTo>
                <a:cubicBezTo>
                  <a:pt x="550146" y="1219564"/>
                  <a:pt x="550146" y="1219564"/>
                  <a:pt x="0" y="1219564"/>
                </a:cubicBezTo>
                <a:cubicBezTo>
                  <a:pt x="0" y="1219564"/>
                  <a:pt x="0" y="1219564"/>
                  <a:pt x="0" y="838868"/>
                </a:cubicBezTo>
                <a:cubicBezTo>
                  <a:pt x="0" y="838868"/>
                  <a:pt x="0" y="838868"/>
                  <a:pt x="550146" y="838868"/>
                </a:cubicBezTo>
                <a:cubicBezTo>
                  <a:pt x="550146" y="838868"/>
                  <a:pt x="550146" y="838868"/>
                  <a:pt x="550146" y="926905"/>
                </a:cubicBezTo>
                <a:cubicBezTo>
                  <a:pt x="566817" y="926905"/>
                  <a:pt x="609685" y="922145"/>
                  <a:pt x="609685" y="964975"/>
                </a:cubicBezTo>
                <a:close/>
                <a:moveTo>
                  <a:pt x="609685" y="545541"/>
                </a:moveTo>
                <a:cubicBezTo>
                  <a:pt x="609685" y="545541"/>
                  <a:pt x="609685" y="545541"/>
                  <a:pt x="609685" y="681162"/>
                </a:cubicBezTo>
                <a:cubicBezTo>
                  <a:pt x="609685" y="716854"/>
                  <a:pt x="569199" y="712094"/>
                  <a:pt x="550146" y="712094"/>
                </a:cubicBezTo>
                <a:cubicBezTo>
                  <a:pt x="550146" y="712094"/>
                  <a:pt x="550146" y="712094"/>
                  <a:pt x="550146" y="800130"/>
                </a:cubicBezTo>
                <a:cubicBezTo>
                  <a:pt x="550146" y="800130"/>
                  <a:pt x="550146" y="800130"/>
                  <a:pt x="0" y="800130"/>
                </a:cubicBezTo>
                <a:cubicBezTo>
                  <a:pt x="0" y="800130"/>
                  <a:pt x="0" y="800130"/>
                  <a:pt x="0" y="419434"/>
                </a:cubicBezTo>
                <a:cubicBezTo>
                  <a:pt x="0" y="419434"/>
                  <a:pt x="0" y="419434"/>
                  <a:pt x="550146" y="419434"/>
                </a:cubicBezTo>
                <a:cubicBezTo>
                  <a:pt x="550146" y="419434"/>
                  <a:pt x="550146" y="419434"/>
                  <a:pt x="550146" y="507471"/>
                </a:cubicBezTo>
                <a:cubicBezTo>
                  <a:pt x="566817" y="507471"/>
                  <a:pt x="609685" y="502711"/>
                  <a:pt x="609685" y="545541"/>
                </a:cubicBezTo>
                <a:close/>
                <a:moveTo>
                  <a:pt x="609685" y="126107"/>
                </a:moveTo>
                <a:cubicBezTo>
                  <a:pt x="609685" y="126107"/>
                  <a:pt x="609685" y="126107"/>
                  <a:pt x="609685" y="261728"/>
                </a:cubicBezTo>
                <a:cubicBezTo>
                  <a:pt x="609685" y="297420"/>
                  <a:pt x="569199" y="292660"/>
                  <a:pt x="550146" y="292660"/>
                </a:cubicBezTo>
                <a:cubicBezTo>
                  <a:pt x="550146" y="292660"/>
                  <a:pt x="550146" y="292660"/>
                  <a:pt x="550146" y="380696"/>
                </a:cubicBezTo>
                <a:cubicBezTo>
                  <a:pt x="550146" y="380696"/>
                  <a:pt x="550146" y="380696"/>
                  <a:pt x="0" y="380696"/>
                </a:cubicBezTo>
                <a:cubicBezTo>
                  <a:pt x="0" y="380696"/>
                  <a:pt x="0" y="380696"/>
                  <a:pt x="0" y="0"/>
                </a:cubicBezTo>
                <a:cubicBezTo>
                  <a:pt x="0" y="0"/>
                  <a:pt x="0" y="0"/>
                  <a:pt x="550146" y="0"/>
                </a:cubicBezTo>
                <a:cubicBezTo>
                  <a:pt x="550146" y="0"/>
                  <a:pt x="550146" y="0"/>
                  <a:pt x="550146" y="88037"/>
                </a:cubicBezTo>
                <a:cubicBezTo>
                  <a:pt x="566817" y="88037"/>
                  <a:pt x="609685" y="83277"/>
                  <a:pt x="609685" y="126107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07" name="箭头: V 形 1306"/>
          <p:cNvSpPr/>
          <p:nvPr/>
        </p:nvSpPr>
        <p:spPr>
          <a:xfrm>
            <a:off x="9746707" y="2991049"/>
            <a:ext cx="410657" cy="875902"/>
          </a:xfrm>
          <a:prstGeom prst="chevron">
            <a:avLst>
              <a:gd name="adj" fmla="*/ 2318 h 2362"/>
            </a:avLst>
          </a:prstGeom>
          <a:solidFill>
            <a:srgbClr val="14D47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79" name="弧形 1278"/>
          <p:cNvSpPr/>
          <p:nvPr/>
        </p:nvSpPr>
        <p:spPr>
          <a:xfrm>
            <a:off x="6706572" y="1051383"/>
            <a:ext cx="2695759" cy="4755235"/>
          </a:xfrm>
          <a:prstGeom prst="arc">
            <a:avLst>
              <a:gd name="adj1" fmla="*/ 2318 h 2362"/>
              <a:gd name="adj2" fmla="*/ 2318 h 2362"/>
            </a:avLst>
          </a:prstGeom>
          <a:ln w="57150" cap="flat" cmpd="sng" algn="ctr">
            <a:solidFill>
              <a:srgbClr val="14D47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08" name="箭头: V 形 1307"/>
          <p:cNvSpPr/>
          <p:nvPr/>
        </p:nvSpPr>
        <p:spPr>
          <a:xfrm>
            <a:off x="10330364" y="2550190"/>
            <a:ext cx="464093" cy="1757621"/>
          </a:xfrm>
          <a:prstGeom prst="chevron">
            <a:avLst>
              <a:gd name="adj" fmla="*/ 2318 h 2362"/>
            </a:avLst>
          </a:prstGeom>
          <a:solidFill>
            <a:srgbClr val="27ADE5">
              <a:alpha val="70000"/>
            </a:srgbClr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31" name="箭头: V 形 1330"/>
          <p:cNvSpPr/>
          <p:nvPr/>
        </p:nvSpPr>
        <p:spPr>
          <a:xfrm flipH="1">
            <a:off x="1917106" y="2991049"/>
            <a:ext cx="410657" cy="875902"/>
          </a:xfrm>
          <a:prstGeom prst="chevron">
            <a:avLst>
              <a:gd name="adj" fmla="*/ 2318 h 2362"/>
            </a:avLst>
          </a:prstGeom>
          <a:solidFill>
            <a:srgbClr val="14D475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39" name="弧形 1338"/>
          <p:cNvSpPr/>
          <p:nvPr/>
        </p:nvSpPr>
        <p:spPr>
          <a:xfrm flipH="1">
            <a:off x="2672139" y="1051383"/>
            <a:ext cx="2695759" cy="4755235"/>
          </a:xfrm>
          <a:prstGeom prst="arc">
            <a:avLst>
              <a:gd name="adj1" fmla="*/ 2318 h 2362"/>
              <a:gd name="adj2" fmla="*/ 2318 h 2362"/>
            </a:avLst>
          </a:prstGeom>
          <a:ln w="57150" cap="flat" cmpd="sng" algn="ctr">
            <a:solidFill>
              <a:srgbClr val="14D47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36" name="箭头: V 形 1335"/>
          <p:cNvSpPr/>
          <p:nvPr/>
        </p:nvSpPr>
        <p:spPr>
          <a:xfrm flipH="1">
            <a:off x="1280013" y="2550190"/>
            <a:ext cx="464093" cy="1757621"/>
          </a:xfrm>
          <a:prstGeom prst="chevron">
            <a:avLst>
              <a:gd name="adj" fmla="*/ 2318 h 2362"/>
            </a:avLst>
          </a:prstGeom>
          <a:solidFill>
            <a:srgbClr val="14D475"/>
          </a:solidFill>
          <a:ln>
            <a:solidFill>
              <a:srgbClr val="14D4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47" name="文本框 1346"/>
          <p:cNvSpPr txBox="1"/>
          <p:nvPr/>
        </p:nvSpPr>
        <p:spPr>
          <a:xfrm>
            <a:off x="5074406" y="2846089"/>
            <a:ext cx="2043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500" b="1" dirty="0">
                <a:solidFill>
                  <a:srgbClr val="14D475"/>
                </a:solidFill>
                <a:cs typeface="+mn-ea"/>
                <a:sym typeface="+mn-lt"/>
              </a:rPr>
              <a:t>PART FOUR</a:t>
            </a:r>
            <a:endParaRPr lang="zh-CN" altLang="en-US" sz="2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1348" name="文本框 1347"/>
          <p:cNvSpPr txBox="1"/>
          <p:nvPr/>
        </p:nvSpPr>
        <p:spPr>
          <a:xfrm>
            <a:off x="4476007" y="3427918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200" dirty="0">
                <a:solidFill>
                  <a:schemeClr val="bg1"/>
                </a:solidFill>
                <a:cs typeface="+mn-ea"/>
              </a:rPr>
              <a:t>ARM</a:t>
            </a:r>
            <a:r>
              <a:rPr lang="zh-CN" altLang="en-US" sz="2800" spc="200" dirty="0">
                <a:solidFill>
                  <a:schemeClr val="bg1"/>
                </a:solidFill>
                <a:cs typeface="+mn-ea"/>
              </a:rPr>
              <a:t>、</a:t>
            </a:r>
            <a:r>
              <a:rPr lang="en-US" altLang="zh-CN" sz="2800" spc="200" dirty="0">
                <a:solidFill>
                  <a:schemeClr val="bg1"/>
                </a:solidFill>
                <a:cs typeface="+mn-ea"/>
              </a:rPr>
              <a:t>MIPS</a:t>
            </a:r>
            <a:r>
              <a:rPr lang="zh-CN" altLang="en-US" sz="2800" spc="200" dirty="0">
                <a:solidFill>
                  <a:schemeClr val="bg1"/>
                </a:solidFill>
                <a:cs typeface="+mn-ea"/>
              </a:rPr>
              <a:t>汇编</a:t>
            </a:r>
          </a:p>
        </p:txBody>
      </p:sp>
    </p:spTree>
    <p:extLst>
      <p:ext uri="{BB962C8B-B14F-4D97-AF65-F5344CB8AC3E}">
        <p14:creationId xmlns:p14="http://schemas.microsoft.com/office/powerpoint/2010/main" val="214606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93488" y="1777717"/>
            <a:ext cx="1790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ARM</a:t>
            </a:r>
            <a:r>
              <a:rPr lang="zh-CN" altLang="en-US" sz="2800" b="1" dirty="0">
                <a:solidFill>
                  <a:srgbClr val="FF0000"/>
                </a:solidFill>
              </a:rPr>
              <a:t>汇编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280939" y="76249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ARM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、</a:t>
            </a:r>
            <a:r>
              <a:rPr lang="en-US" altLang="zh-CN" spc="200" dirty="0">
                <a:solidFill>
                  <a:schemeClr val="bg1"/>
                </a:solidFill>
                <a:cs typeface="+mn-ea"/>
              </a:rPr>
              <a:t>MIPS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汇编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743F76-8FF8-ED44-A9EF-AAB12CCECD17}"/>
              </a:ext>
            </a:extLst>
          </p:cNvPr>
          <p:cNvSpPr/>
          <p:nvPr/>
        </p:nvSpPr>
        <p:spPr>
          <a:xfrm>
            <a:off x="2288956" y="2189592"/>
            <a:ext cx="785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typo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50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93488" y="1777717"/>
            <a:ext cx="1843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MIPS</a:t>
            </a:r>
            <a:r>
              <a:rPr lang="zh-CN" altLang="en-US" sz="2800" b="1" dirty="0">
                <a:solidFill>
                  <a:srgbClr val="FF0000"/>
                </a:solidFill>
              </a:rPr>
              <a:t>汇编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101B9-522B-2D44-9797-70438F223F95}"/>
              </a:ext>
            </a:extLst>
          </p:cNvPr>
          <p:cNvSpPr txBox="1"/>
          <p:nvPr/>
        </p:nvSpPr>
        <p:spPr>
          <a:xfrm>
            <a:off x="280939" y="76249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200" dirty="0">
                <a:solidFill>
                  <a:schemeClr val="bg1"/>
                </a:solidFill>
                <a:cs typeface="+mn-ea"/>
              </a:rPr>
              <a:t>ARM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、</a:t>
            </a:r>
            <a:r>
              <a:rPr lang="en-US" altLang="zh-CN" spc="200" dirty="0">
                <a:solidFill>
                  <a:schemeClr val="bg1"/>
                </a:solidFill>
                <a:cs typeface="+mn-ea"/>
              </a:rPr>
              <a:t>MIPS</a:t>
            </a:r>
            <a:r>
              <a:rPr lang="zh-CN" altLang="en-US" spc="200" dirty="0">
                <a:solidFill>
                  <a:schemeClr val="bg1"/>
                </a:solidFill>
                <a:cs typeface="+mn-ea"/>
              </a:rPr>
              <a:t>汇编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743F76-8FF8-ED44-A9EF-AAB12CCECD17}"/>
              </a:ext>
            </a:extLst>
          </p:cNvPr>
          <p:cNvSpPr/>
          <p:nvPr/>
        </p:nvSpPr>
        <p:spPr>
          <a:xfrm>
            <a:off x="2288956" y="2189592"/>
            <a:ext cx="785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</a:t>
            </a:r>
            <a:endParaRPr lang="zh-CN" altLang="en-US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7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38713" y="2177660"/>
            <a:ext cx="2314575" cy="2434947"/>
            <a:chOff x="4467225" y="1213128"/>
            <a:chExt cx="2314575" cy="2434947"/>
          </a:xfrm>
        </p:grpSpPr>
        <p:sp>
          <p:nvSpPr>
            <p:cNvPr id="3" name="椭圆 2"/>
            <p:cNvSpPr/>
            <p:nvPr/>
          </p:nvSpPr>
          <p:spPr>
            <a:xfrm>
              <a:off x="4467225" y="1333500"/>
              <a:ext cx="2314575" cy="2314575"/>
            </a:xfrm>
            <a:prstGeom prst="ellipse">
              <a:avLst/>
            </a:prstGeom>
            <a:noFill/>
            <a:ln w="19050">
              <a:solidFill>
                <a:srgbClr val="14D475"/>
              </a:solidFill>
            </a:ln>
            <a:effectLst>
              <a:glow rad="63500">
                <a:srgbClr val="14D475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010149" y="1876425"/>
              <a:ext cx="1228726" cy="1228724"/>
            </a:xfrm>
            <a:prstGeom prst="ellipse">
              <a:avLst/>
            </a:prstGeom>
            <a:noFill/>
            <a:ln w="19050"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623196" y="1489471"/>
              <a:ext cx="2002632" cy="2002632"/>
              <a:chOff x="4623196" y="1489471"/>
              <a:chExt cx="2002632" cy="2002632"/>
            </a:xfrm>
          </p:grpSpPr>
          <p:sp>
            <p:nvSpPr>
              <p:cNvPr id="15" name="弧形 14"/>
              <p:cNvSpPr/>
              <p:nvPr/>
            </p:nvSpPr>
            <p:spPr>
              <a:xfrm>
                <a:off x="4623196" y="1489471"/>
                <a:ext cx="2002632" cy="2002632"/>
              </a:xfrm>
              <a:prstGeom prst="arc">
                <a:avLst>
                  <a:gd name="adj1" fmla="*/ 2318 h 2362"/>
                  <a:gd name="adj2" fmla="val 0"/>
                </a:avLst>
              </a:prstGeom>
              <a:ln>
                <a:solidFill>
                  <a:srgbClr val="14D4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6359009" y="1914525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flipH="1">
              <a:off x="4623196" y="1489471"/>
              <a:ext cx="2002632" cy="2002632"/>
              <a:chOff x="4623196" y="1489471"/>
              <a:chExt cx="2002632" cy="2002632"/>
            </a:xfrm>
          </p:grpSpPr>
          <p:sp>
            <p:nvSpPr>
              <p:cNvPr id="13" name="弧形 12"/>
              <p:cNvSpPr/>
              <p:nvPr/>
            </p:nvSpPr>
            <p:spPr>
              <a:xfrm>
                <a:off x="4623196" y="1489471"/>
                <a:ext cx="2002632" cy="2002632"/>
              </a:xfrm>
              <a:prstGeom prst="arc">
                <a:avLst>
                  <a:gd name="adj1" fmla="*/ 2318 h 2362"/>
                  <a:gd name="adj2" fmla="val 0"/>
                </a:avLst>
              </a:prstGeom>
              <a:ln>
                <a:solidFill>
                  <a:srgbClr val="14D4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6359009" y="1914525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14340000" flipH="1">
              <a:off x="4623196" y="1489471"/>
              <a:ext cx="2002632" cy="2002632"/>
              <a:chOff x="4623196" y="1489471"/>
              <a:chExt cx="2002632" cy="2002632"/>
            </a:xfrm>
          </p:grpSpPr>
          <p:sp>
            <p:nvSpPr>
              <p:cNvPr id="11" name="弧形 10"/>
              <p:cNvSpPr/>
              <p:nvPr/>
            </p:nvSpPr>
            <p:spPr>
              <a:xfrm>
                <a:off x="4623196" y="1489471"/>
                <a:ext cx="2002632" cy="2002632"/>
              </a:xfrm>
              <a:prstGeom prst="arc">
                <a:avLst>
                  <a:gd name="adj1" fmla="*/ 2318 h 2362"/>
                  <a:gd name="adj2" fmla="val 0"/>
                </a:avLst>
              </a:prstGeom>
              <a:ln>
                <a:solidFill>
                  <a:srgbClr val="14D4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>
                <a:off x="6359009" y="1914525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等腰三角形 7"/>
            <p:cNvSpPr/>
            <p:nvPr/>
          </p:nvSpPr>
          <p:spPr>
            <a:xfrm rot="14340000" flipH="1">
              <a:off x="5513389" y="1224558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4474071" y="2971725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6608802" y="2971725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任意多边形: 形状 16"/>
          <p:cNvSpPr/>
          <p:nvPr>
            <p:custDataLst>
              <p:tags r:id="rId1"/>
            </p:custDataLst>
          </p:nvPr>
        </p:nvSpPr>
        <p:spPr>
          <a:xfrm>
            <a:off x="4344187" y="1677187"/>
            <a:ext cx="3503627" cy="3503627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63500">
              <a:srgbClr val="14D475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>
            <p:custDataLst>
              <p:tags r:id="rId2"/>
            </p:custDataLst>
          </p:nvPr>
        </p:nvSpPr>
        <p:spPr>
          <a:xfrm>
            <a:off x="5625197" y="2984516"/>
            <a:ext cx="941606" cy="941606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  <a:gd name="connsiteX9" fmla="*/ 2318 h 2362"/>
              <a:gd name="connsiteY9" fmla="*/ 2318 h 2362"/>
              <a:gd name="connsiteX10" fmla="*/ 2318 h 2362"/>
              <a:gd name="connsiteY10" fmla="*/ 2318 h 2362"/>
              <a:gd name="connsiteX11" fmla="*/ 2318 h 2362"/>
              <a:gd name="connsiteY11" fmla="*/ 2318 h 2362"/>
              <a:gd name="connsiteX12" fmla="*/ 2318 h 2362"/>
              <a:gd name="connsiteY12" fmla="*/ 2318 h 2362"/>
              <a:gd name="connsiteX13" fmla="*/ 2318 h 2362"/>
              <a:gd name="connsiteY13" fmla="*/ 2318 h 2362"/>
              <a:gd name="connsiteX14" fmla="*/ 2318 h 2362"/>
              <a:gd name="connsiteY14" fmla="*/ 2318 h 2362"/>
              <a:gd name="connsiteX15" fmla="*/ 2318 h 2362"/>
              <a:gd name="connsiteY15" fmla="*/ 2318 h 2362"/>
              <a:gd name="connsiteX16" fmla="*/ 2318 h 2362"/>
              <a:gd name="connsiteY16" fmla="*/ 2318 h 2362"/>
              <a:gd name="connsiteX17" fmla="*/ 2318 h 2362"/>
              <a:gd name="connsiteY17" fmla="*/ 2318 h 2362"/>
              <a:gd name="connsiteX18" fmla="*/ 2318 h 2362"/>
              <a:gd name="connsiteY18" fmla="*/ 2318 h 2362"/>
              <a:gd name="connsiteX19" fmla="*/ 2318 h 2362"/>
              <a:gd name="connsiteY19" fmla="*/ 2318 h 2362"/>
              <a:gd name="connsiteX20" fmla="*/ 2318 h 2362"/>
              <a:gd name="connsiteY20" fmla="*/ 2318 h 2362"/>
              <a:gd name="connsiteX21" fmla="*/ 2318 h 2362"/>
              <a:gd name="connsiteY21" fmla="*/ 2318 h 2362"/>
              <a:gd name="connsiteX22" fmla="*/ 2318 h 2362"/>
              <a:gd name="connsiteY22" fmla="*/ 2318 h 2362"/>
              <a:gd name="connsiteX23" fmla="*/ 2318 h 2362"/>
              <a:gd name="connsiteY23" fmla="*/ 2318 h 2362"/>
              <a:gd name="connsiteX24" fmla="*/ 2318 h 2362"/>
              <a:gd name="connsiteY24" fmla="*/ 2318 h 2362"/>
              <a:gd name="connsiteX25" fmla="*/ 2318 h 2362"/>
              <a:gd name="connsiteY25" fmla="*/ 2318 h 2362"/>
              <a:gd name="connsiteX26" fmla="*/ 2318 h 2362"/>
              <a:gd name="connsiteY26" fmla="*/ 2318 h 2362"/>
              <a:gd name="connsiteX27" fmla="*/ 2318 h 2362"/>
              <a:gd name="connsiteY27" fmla="*/ 2318 h 2362"/>
              <a:gd name="connsiteX28" fmla="*/ 2318 h 2362"/>
              <a:gd name="connsiteY28" fmla="*/ 2318 h 2362"/>
              <a:gd name="connsiteX29" fmla="*/ 2318 h 2362"/>
              <a:gd name="connsiteY29" fmla="*/ 2318 h 2362"/>
              <a:gd name="connsiteX30" fmla="*/ 2318 h 2362"/>
              <a:gd name="connsiteY30" fmla="*/ 2318 h 2362"/>
              <a:gd name="connsiteX31" fmla="*/ 2318 h 2362"/>
              <a:gd name="connsiteY31" fmla="*/ 2318 h 2362"/>
              <a:gd name="connsiteX32" fmla="*/ 2318 h 2362"/>
              <a:gd name="connsiteY32" fmla="*/ 2318 h 2362"/>
              <a:gd name="connsiteX33" fmla="*/ 2318 h 2362"/>
              <a:gd name="connsiteY33" fmla="*/ 2318 h 2362"/>
              <a:gd name="connsiteX34" fmla="*/ 2318 h 2362"/>
              <a:gd name="connsiteY34" fmla="*/ 2318 h 2362"/>
              <a:gd name="connsiteX35" fmla="*/ 2318 h 2362"/>
              <a:gd name="connsiteY35" fmla="*/ 2318 h 2362"/>
              <a:gd name="connsiteX36" fmla="*/ 2318 h 2362"/>
              <a:gd name="connsiteY36" fmla="*/ 2318 h 2362"/>
              <a:gd name="connsiteX37" fmla="*/ 2318 h 2362"/>
              <a:gd name="connsiteY37" fmla="*/ 2318 h 2362"/>
              <a:gd name="connsiteX38" fmla="*/ 2318 h 2362"/>
              <a:gd name="connsiteY38" fmla="*/ 2318 h 2362"/>
              <a:gd name="connsiteX39" fmla="*/ 2318 h 2362"/>
              <a:gd name="connsiteY39" fmla="*/ 2318 h 2362"/>
              <a:gd name="connsiteX40" fmla="*/ 2318 h 2362"/>
              <a:gd name="connsiteY40" fmla="*/ 2318 h 2362"/>
              <a:gd name="connsiteX41" fmla="*/ 2318 h 2362"/>
              <a:gd name="connsiteY41" fmla="*/ 2318 h 2362"/>
              <a:gd name="connsiteX42" fmla="*/ 2318 h 2362"/>
              <a:gd name="connsiteY42" fmla="*/ 2318 h 2362"/>
              <a:gd name="connsiteX43" fmla="*/ 2318 h 2362"/>
              <a:gd name="connsiteY43" fmla="*/ 2318 h 2362"/>
              <a:gd name="connsiteX44" fmla="*/ 2318 h 2362"/>
              <a:gd name="connsiteY44" fmla="*/ 2318 h 2362"/>
              <a:gd name="connsiteX45" fmla="*/ 2318 h 2362"/>
              <a:gd name="connsiteY45" fmla="*/ 2318 h 2362"/>
              <a:gd name="connsiteX46" fmla="*/ 2318 h 2362"/>
              <a:gd name="connsiteY46" fmla="*/ 2318 h 2362"/>
              <a:gd name="connsiteX47" fmla="*/ 2318 h 2362"/>
              <a:gd name="connsiteY47" fmla="*/ 2318 h 2362"/>
              <a:gd name="connsiteX48" fmla="*/ 2318 h 2362"/>
              <a:gd name="connsiteY48" fmla="*/ 2318 h 2362"/>
              <a:gd name="connsiteX49" fmla="*/ 2318 h 2362"/>
              <a:gd name="connsiteY49" fmla="*/ 2318 h 2362"/>
              <a:gd name="connsiteX50" fmla="*/ 2318 h 2362"/>
              <a:gd name="connsiteY50" fmla="*/ 2318 h 2362"/>
              <a:gd name="connsiteX51" fmla="*/ 2318 h 2362"/>
              <a:gd name="connsiteY51" fmla="*/ 2318 h 2362"/>
              <a:gd name="connsiteX52" fmla="*/ 2318 h 2362"/>
              <a:gd name="connsiteY52" fmla="*/ 2318 h 2362"/>
              <a:gd name="connsiteX53" fmla="*/ 2318 h 2362"/>
              <a:gd name="connsiteY53" fmla="*/ 2318 h 2362"/>
              <a:gd name="connsiteX54" fmla="*/ 2318 h 2362"/>
              <a:gd name="connsiteY54" fmla="*/ 2318 h 2362"/>
              <a:gd name="connsiteX55" fmla="*/ 2318 h 2362"/>
              <a:gd name="connsiteY55" fmla="*/ 2318 h 2362"/>
              <a:gd name="connsiteX56" fmla="*/ 2318 h 2362"/>
              <a:gd name="connsiteY56" fmla="*/ 2318 h 2362"/>
              <a:gd name="connsiteX57" fmla="*/ 2318 h 2362"/>
              <a:gd name="connsiteY57" fmla="*/ 2318 h 2362"/>
              <a:gd name="connsiteX58" fmla="*/ 2318 h 2362"/>
              <a:gd name="connsiteY58" fmla="*/ 2318 h 2362"/>
              <a:gd name="connsiteX59" fmla="*/ 2318 h 2362"/>
              <a:gd name="connsiteY59" fmla="*/ 2318 h 2362"/>
              <a:gd name="connsiteX60" fmla="*/ 2318 h 2362"/>
              <a:gd name="connsiteY60" fmla="*/ 2318 h 2362"/>
              <a:gd name="connsiteX61" fmla="*/ 2318 h 2362"/>
              <a:gd name="connsiteY61" fmla="*/ 2318 h 2362"/>
              <a:gd name="connsiteX62" fmla="*/ 2318 h 2362"/>
              <a:gd name="connsiteY62" fmla="*/ 2318 h 2362"/>
              <a:gd name="connsiteX63" fmla="*/ 2318 h 2362"/>
              <a:gd name="connsiteY63" fmla="*/ 2318 h 2362"/>
              <a:gd name="connsiteX64" fmla="*/ 2318 h 2362"/>
              <a:gd name="connsiteY64" fmla="*/ 2318 h 2362"/>
              <a:gd name="connsiteX65" fmla="*/ 2318 h 2362"/>
              <a:gd name="connsiteY65" fmla="*/ 2318 h 2362"/>
              <a:gd name="connsiteX66" fmla="*/ 2318 h 2362"/>
              <a:gd name="connsiteY66" fmla="*/ 2318 h 2362"/>
              <a:gd name="connsiteX67" fmla="*/ 2318 h 2362"/>
              <a:gd name="connsiteY67" fmla="*/ 2318 h 2362"/>
              <a:gd name="connsiteX68" fmla="*/ 2318 h 2362"/>
              <a:gd name="connsiteY68" fmla="*/ 2318 h 2362"/>
              <a:gd name="connsiteX69" fmla="*/ 2318 h 2362"/>
              <a:gd name="connsiteY69" fmla="*/ 2318 h 2362"/>
              <a:gd name="connsiteX70" fmla="*/ 2318 h 2362"/>
              <a:gd name="connsiteY70" fmla="*/ 2318 h 2362"/>
              <a:gd name="connsiteX71" fmla="*/ 2318 h 2362"/>
              <a:gd name="connsiteY71" fmla="*/ 2318 h 2362"/>
              <a:gd name="connsiteX72" fmla="*/ 2318 h 2362"/>
              <a:gd name="connsiteY72" fmla="*/ 2318 h 2362"/>
              <a:gd name="connsiteX73" fmla="*/ 2318 h 2362"/>
              <a:gd name="connsiteY73" fmla="*/ 2318 h 2362"/>
              <a:gd name="connsiteX74" fmla="*/ 2318 h 2362"/>
              <a:gd name="connsiteY74" fmla="*/ 2318 h 2362"/>
              <a:gd name="connsiteX75" fmla="*/ 2318 h 2362"/>
              <a:gd name="connsiteY75" fmla="*/ 2318 h 2362"/>
              <a:gd name="connsiteX76" fmla="*/ 2318 h 2362"/>
              <a:gd name="connsiteY76" fmla="*/ 2318 h 2362"/>
              <a:gd name="connsiteX77" fmla="*/ 2318 h 2362"/>
              <a:gd name="connsiteY77" fmla="*/ 2318 h 2362"/>
              <a:gd name="connsiteX78" fmla="*/ 2318 h 2362"/>
              <a:gd name="connsiteY78" fmla="*/ 2318 h 2362"/>
              <a:gd name="connsiteX79" fmla="*/ 2318 h 2362"/>
              <a:gd name="connsiteY79" fmla="*/ 2318 h 2362"/>
              <a:gd name="connsiteX80" fmla="*/ 2318 h 2362"/>
              <a:gd name="connsiteY80" fmla="*/ 2318 h 2362"/>
              <a:gd name="connsiteX81" fmla="*/ 2318 h 2362"/>
              <a:gd name="connsiteY81" fmla="*/ 2318 h 2362"/>
              <a:gd name="connsiteX82" fmla="*/ 2318 h 2362"/>
              <a:gd name="connsiteY82" fmla="*/ 2318 h 2362"/>
              <a:gd name="connsiteX83" fmla="*/ 2318 h 2362"/>
              <a:gd name="connsiteY83" fmla="*/ 2318 h 2362"/>
              <a:gd name="connsiteX84" fmla="*/ 2318 h 2362"/>
              <a:gd name="connsiteY84" fmla="*/ 2318 h 2362"/>
              <a:gd name="connsiteX85" fmla="*/ 2318 h 2362"/>
              <a:gd name="connsiteY85" fmla="*/ 2318 h 2362"/>
              <a:gd name="connsiteX86" fmla="*/ 2318 h 2362"/>
              <a:gd name="connsiteY86" fmla="*/ 2318 h 2362"/>
              <a:gd name="connsiteX87" fmla="*/ 2318 h 2362"/>
              <a:gd name="connsiteY87" fmla="*/ 2318 h 2362"/>
              <a:gd name="connsiteX88" fmla="*/ 2318 h 2362"/>
              <a:gd name="connsiteY88" fmla="*/ 2318 h 2362"/>
              <a:gd name="connsiteX89" fmla="*/ 2318 h 2362"/>
              <a:gd name="connsiteY89" fmla="*/ 2318 h 2362"/>
              <a:gd name="connsiteX90" fmla="*/ 2318 h 2362"/>
              <a:gd name="connsiteY90" fmla="*/ 2318 h 2362"/>
              <a:gd name="connsiteX91" fmla="*/ 2318 h 2362"/>
              <a:gd name="connsiteY91" fmla="*/ 2318 h 2362"/>
              <a:gd name="connsiteX92" fmla="*/ 2318 h 2362"/>
              <a:gd name="connsiteY92" fmla="*/ 2318 h 2362"/>
              <a:gd name="connsiteX93" fmla="*/ 2318 h 2362"/>
              <a:gd name="connsiteY93" fmla="*/ 2318 h 2362"/>
              <a:gd name="connsiteX94" fmla="*/ 2318 h 2362"/>
              <a:gd name="connsiteY94" fmla="*/ 2318 h 2362"/>
              <a:gd name="connsiteX95" fmla="*/ 2318 h 2362"/>
              <a:gd name="connsiteY95" fmla="*/ 2318 h 2362"/>
              <a:gd name="connsiteX96" fmla="*/ 2318 h 2362"/>
              <a:gd name="connsiteY96" fmla="*/ 2318 h 2362"/>
              <a:gd name="connsiteX97" fmla="*/ 2318 h 2362"/>
              <a:gd name="connsiteY97" fmla="*/ 2318 h 2362"/>
              <a:gd name="connsiteX98" fmla="*/ 2318 h 2362"/>
              <a:gd name="connsiteY98" fmla="*/ 2318 h 2362"/>
              <a:gd name="connsiteX99" fmla="*/ 2318 h 2362"/>
              <a:gd name="connsiteY99" fmla="*/ 2318 h 2362"/>
              <a:gd name="connsiteX100" fmla="*/ 2318 h 2362"/>
              <a:gd name="connsiteY100" fmla="*/ 2318 h 2362"/>
              <a:gd name="connsiteX101" fmla="*/ 2318 h 2362"/>
              <a:gd name="connsiteY101" fmla="*/ 2318 h 2362"/>
              <a:gd name="connsiteX102" fmla="*/ 2318 h 2362"/>
              <a:gd name="connsiteY102" fmla="*/ 2318 h 2362"/>
              <a:gd name="connsiteX103" fmla="*/ 2318 h 2362"/>
              <a:gd name="connsiteY103" fmla="*/ 2318 h 2362"/>
              <a:gd name="connsiteX104" fmla="*/ 2318 h 2362"/>
              <a:gd name="connsiteY104" fmla="*/ 2318 h 2362"/>
              <a:gd name="connsiteX105" fmla="*/ 2318 h 2362"/>
              <a:gd name="connsiteY105" fmla="*/ 2318 h 2362"/>
              <a:gd name="connsiteX106" fmla="*/ 2318 h 2362"/>
              <a:gd name="connsiteY106" fmla="*/ 2318 h 2362"/>
              <a:gd name="connsiteX107" fmla="*/ 2318 h 2362"/>
              <a:gd name="connsiteY107" fmla="*/ 2318 h 2362"/>
              <a:gd name="connsiteX108" fmla="*/ 2318 h 2362"/>
              <a:gd name="connsiteY108" fmla="*/ 2318 h 2362"/>
              <a:gd name="connsiteX109" fmla="*/ 2318 h 2362"/>
              <a:gd name="connsiteY109" fmla="*/ 2318 h 2362"/>
              <a:gd name="connsiteX110" fmla="*/ 2318 h 2362"/>
              <a:gd name="connsiteY110" fmla="*/ 2318 h 2362"/>
              <a:gd name="connsiteX111" fmla="*/ 2318 h 2362"/>
              <a:gd name="connsiteY111" fmla="*/ 2318 h 2362"/>
              <a:gd name="connsiteX112" fmla="*/ 2318 h 2362"/>
              <a:gd name="connsiteY112" fmla="*/ 2318 h 2362"/>
              <a:gd name="connsiteX113" fmla="*/ 2318 h 2362"/>
              <a:gd name="connsiteY113" fmla="*/ 2318 h 2362"/>
              <a:gd name="connsiteX114" fmla="*/ 2318 h 2362"/>
              <a:gd name="connsiteY114" fmla="*/ 2318 h 2362"/>
              <a:gd name="connsiteX115" fmla="*/ 2318 h 2362"/>
              <a:gd name="connsiteY115" fmla="*/ 2318 h 2362"/>
              <a:gd name="connsiteX116" fmla="*/ 2318 h 2362"/>
              <a:gd name="connsiteY116" fmla="*/ 2318 h 2362"/>
              <a:gd name="connsiteX117" fmla="*/ 2318 h 2362"/>
              <a:gd name="connsiteY117" fmla="*/ 2318 h 2362"/>
              <a:gd name="connsiteX118" fmla="*/ 2318 h 2362"/>
              <a:gd name="connsiteY118" fmla="*/ 2318 h 2362"/>
              <a:gd name="connsiteX119" fmla="*/ 2318 h 2362"/>
              <a:gd name="connsiteY119" fmla="*/ 2318 h 2362"/>
              <a:gd name="connsiteX120" fmla="*/ 2318 h 2362"/>
              <a:gd name="connsiteY120" fmla="*/ 2318 h 2362"/>
              <a:gd name="connsiteX121" fmla="*/ 2318 h 2362"/>
              <a:gd name="connsiteY121" fmla="*/ 2318 h 2362"/>
              <a:gd name="connsiteX122" fmla="*/ 2318 h 2362"/>
              <a:gd name="connsiteY122" fmla="*/ 2318 h 2362"/>
              <a:gd name="connsiteX123" fmla="*/ 2318 h 2362"/>
              <a:gd name="connsiteY123" fmla="*/ 2318 h 2362"/>
              <a:gd name="connsiteX124" fmla="*/ 2318 h 2362"/>
              <a:gd name="connsiteY124" fmla="*/ 2318 h 2362"/>
              <a:gd name="connsiteX125" fmla="*/ 2318 h 2362"/>
              <a:gd name="connsiteY125" fmla="*/ 2318 h 2362"/>
              <a:gd name="connsiteX126" fmla="*/ 2318 h 2362"/>
              <a:gd name="connsiteY126" fmla="*/ 2318 h 2362"/>
              <a:gd name="connsiteX127" fmla="*/ 2318 h 2362"/>
              <a:gd name="connsiteY127" fmla="*/ 2318 h 2362"/>
              <a:gd name="connsiteX128" fmla="*/ 2318 h 2362"/>
              <a:gd name="connsiteY128" fmla="*/ 2318 h 2362"/>
              <a:gd name="connsiteX129" fmla="*/ 2318 h 2362"/>
              <a:gd name="connsiteY129" fmla="*/ 2318 h 2362"/>
              <a:gd name="connsiteX130" fmla="*/ 2318 h 2362"/>
              <a:gd name="connsiteY130" fmla="*/ 2318 h 2362"/>
              <a:gd name="connsiteX131" fmla="*/ 2318 h 2362"/>
              <a:gd name="connsiteY131" fmla="*/ 2318 h 2362"/>
              <a:gd name="connsiteX132" fmla="*/ 2318 h 2362"/>
              <a:gd name="connsiteY132" fmla="*/ 2318 h 2362"/>
              <a:gd name="connsiteX133" fmla="*/ 2318 h 2362"/>
              <a:gd name="connsiteY133" fmla="*/ 2318 h 2362"/>
              <a:gd name="connsiteX134" fmla="*/ 2318 h 2362"/>
              <a:gd name="connsiteY134" fmla="*/ 2318 h 2362"/>
              <a:gd name="connsiteX135" fmla="*/ 2318 h 2362"/>
              <a:gd name="connsiteY135" fmla="*/ 2318 h 2362"/>
              <a:gd name="connsiteX136" fmla="*/ 2318 h 2362"/>
              <a:gd name="connsiteY136" fmla="*/ 2318 h 2362"/>
              <a:gd name="connsiteX137" fmla="*/ 2318 h 2362"/>
              <a:gd name="connsiteY137" fmla="*/ 2318 h 2362"/>
              <a:gd name="connsiteX138" fmla="*/ 2318 h 2362"/>
              <a:gd name="connsiteY138" fmla="*/ 2318 h 2362"/>
              <a:gd name="connsiteX139" fmla="*/ 2318 h 2362"/>
              <a:gd name="connsiteY139" fmla="*/ 2318 h 2362"/>
              <a:gd name="connsiteX140" fmla="*/ 2318 h 2362"/>
              <a:gd name="connsiteY140" fmla="*/ 2318 h 2362"/>
              <a:gd name="connsiteX141" fmla="*/ 2318 h 2362"/>
              <a:gd name="connsiteY141" fmla="*/ 2318 h 2362"/>
              <a:gd name="connsiteX142" fmla="*/ 2318 h 2362"/>
              <a:gd name="connsiteY142" fmla="*/ 2318 h 2362"/>
              <a:gd name="connsiteX143" fmla="*/ 2318 h 2362"/>
              <a:gd name="connsiteY143" fmla="*/ 2318 h 2362"/>
              <a:gd name="connsiteX144" fmla="*/ 2318 h 2362"/>
              <a:gd name="connsiteY144" fmla="*/ 2318 h 2362"/>
              <a:gd name="connsiteX145" fmla="*/ 2318 h 2362"/>
              <a:gd name="connsiteY145" fmla="*/ 2318 h 2362"/>
              <a:gd name="connsiteX146" fmla="*/ 2318 h 2362"/>
              <a:gd name="connsiteY146" fmla="*/ 2318 h 2362"/>
              <a:gd name="connsiteX147" fmla="*/ 2318 h 2362"/>
              <a:gd name="connsiteY147" fmla="*/ 2318 h 2362"/>
              <a:gd name="connsiteX148" fmla="*/ 2318 h 2362"/>
              <a:gd name="connsiteY148" fmla="*/ 2318 h 2362"/>
              <a:gd name="connsiteX149" fmla="*/ 2318 h 2362"/>
              <a:gd name="connsiteY149" fmla="*/ 2318 h 2362"/>
              <a:gd name="connsiteX150" fmla="*/ 2318 h 2362"/>
              <a:gd name="connsiteY150" fmla="*/ 2318 h 2362"/>
              <a:gd name="connsiteX151" fmla="*/ 2318 h 2362"/>
              <a:gd name="connsiteY151" fmla="*/ 2318 h 2362"/>
              <a:gd name="connsiteX152" fmla="*/ 2318 h 2362"/>
              <a:gd name="connsiteY152" fmla="*/ 2318 h 2362"/>
              <a:gd name="connsiteX153" fmla="*/ 2318 h 2362"/>
              <a:gd name="connsiteY153" fmla="*/ 2318 h 2362"/>
              <a:gd name="connsiteX154" fmla="*/ 2318 h 2362"/>
              <a:gd name="connsiteY154" fmla="*/ 2318 h 2362"/>
              <a:gd name="connsiteX155" fmla="*/ 2318 h 2362"/>
              <a:gd name="connsiteY155" fmla="*/ 2318 h 2362"/>
              <a:gd name="connsiteX156" fmla="*/ 2318 h 2362"/>
              <a:gd name="connsiteY156" fmla="*/ 2318 h 2362"/>
              <a:gd name="connsiteX157" fmla="*/ 2318 h 2362"/>
              <a:gd name="connsiteY157" fmla="*/ 2318 h 2362"/>
              <a:gd name="connsiteX158" fmla="*/ 2318 h 2362"/>
              <a:gd name="connsiteY158" fmla="*/ 2318 h 2362"/>
              <a:gd name="connsiteX159" fmla="*/ 2318 h 2362"/>
              <a:gd name="connsiteY159" fmla="*/ 2318 h 2362"/>
              <a:gd name="connsiteX160" fmla="*/ 2318 h 2362"/>
              <a:gd name="connsiteY160" fmla="*/ 2318 h 2362"/>
              <a:gd name="connsiteX161" fmla="*/ 2318 h 2362"/>
              <a:gd name="connsiteY161" fmla="*/ 2318 h 2362"/>
              <a:gd name="connsiteX162" fmla="*/ 2318 h 2362"/>
              <a:gd name="connsiteY162" fmla="*/ 2318 h 2362"/>
              <a:gd name="connsiteX163" fmla="*/ 2318 h 2362"/>
              <a:gd name="connsiteY163" fmla="*/ 2318 h 2362"/>
              <a:gd name="connsiteX164" fmla="*/ 2318 h 2362"/>
              <a:gd name="connsiteY164" fmla="*/ 2318 h 2362"/>
              <a:gd name="connsiteX165" fmla="*/ 2318 h 2362"/>
              <a:gd name="connsiteY165" fmla="*/ 2318 h 2362"/>
              <a:gd name="connsiteX166" fmla="*/ 2318 h 2362"/>
              <a:gd name="connsiteY166" fmla="*/ 2318 h 2362"/>
              <a:gd name="connsiteX167" fmla="*/ 2318 h 2362"/>
              <a:gd name="connsiteY167" fmla="*/ 2318 h 2362"/>
              <a:gd name="connsiteX168" fmla="*/ 2318 h 2362"/>
              <a:gd name="connsiteY168" fmla="*/ 2318 h 2362"/>
              <a:gd name="connsiteX169" fmla="*/ 2318 h 2362"/>
              <a:gd name="connsiteY169" fmla="*/ 2318 h 2362"/>
              <a:gd name="connsiteX170" fmla="*/ 2318 h 2362"/>
              <a:gd name="connsiteY170" fmla="*/ 2318 h 2362"/>
              <a:gd name="connsiteX171" fmla="*/ 2318 h 2362"/>
              <a:gd name="connsiteY171" fmla="*/ 2318 h 2362"/>
              <a:gd name="connsiteX172" fmla="*/ 2318 h 2362"/>
              <a:gd name="connsiteY172" fmla="*/ 2318 h 2362"/>
              <a:gd name="connsiteX173" fmla="*/ 2318 h 2362"/>
              <a:gd name="connsiteY173" fmla="*/ 2318 h 2362"/>
              <a:gd name="connsiteX174" fmla="*/ 2318 h 2362"/>
              <a:gd name="connsiteY174" fmla="*/ 2318 h 2362"/>
              <a:gd name="connsiteX175" fmla="*/ 2318 h 2362"/>
              <a:gd name="connsiteY175" fmla="*/ 2318 h 2362"/>
              <a:gd name="connsiteX176" fmla="*/ 2318 h 2362"/>
              <a:gd name="connsiteY176" fmla="*/ 2318 h 2362"/>
              <a:gd name="connsiteX177" fmla="*/ 2318 h 2362"/>
              <a:gd name="connsiteY177" fmla="*/ 2318 h 2362"/>
              <a:gd name="connsiteX178" fmla="*/ 2318 h 2362"/>
              <a:gd name="connsiteY178" fmla="*/ 2318 h 2362"/>
              <a:gd name="connsiteX179" fmla="*/ 2318 h 2362"/>
              <a:gd name="connsiteY179" fmla="*/ 2318 h 2362"/>
              <a:gd name="connsiteX180" fmla="*/ 2318 h 2362"/>
              <a:gd name="connsiteY180" fmla="*/ 2318 h 2362"/>
              <a:gd name="connsiteX181" fmla="*/ 2318 h 2362"/>
              <a:gd name="connsiteY181" fmla="*/ 2318 h 2362"/>
              <a:gd name="connsiteX182" fmla="*/ 2318 h 2362"/>
              <a:gd name="connsiteY182" fmla="*/ 2318 h 2362"/>
              <a:gd name="connsiteX183" fmla="*/ 2318 h 2362"/>
              <a:gd name="connsiteY183" fmla="*/ 2318 h 2362"/>
              <a:gd name="connsiteX184" fmla="*/ 2318 h 2362"/>
              <a:gd name="connsiteY184" fmla="*/ 2318 h 2362"/>
              <a:gd name="connsiteX185" fmla="*/ 2318 h 2362"/>
              <a:gd name="connsiteY185" fmla="*/ 2318 h 2362"/>
              <a:gd name="connsiteX186" fmla="*/ 2318 h 2362"/>
              <a:gd name="connsiteY186" fmla="*/ 2318 h 2362"/>
              <a:gd name="connsiteX187" fmla="*/ 2318 h 2362"/>
              <a:gd name="connsiteY187" fmla="*/ 2318 h 2362"/>
              <a:gd name="connsiteX188" fmla="*/ 2318 h 2362"/>
              <a:gd name="connsiteY188" fmla="*/ 2318 h 2362"/>
              <a:gd name="connsiteX189" fmla="*/ 2318 h 2362"/>
              <a:gd name="connsiteY189" fmla="*/ 2318 h 2362"/>
              <a:gd name="connsiteX190" fmla="*/ 2318 h 2362"/>
              <a:gd name="connsiteY190" fmla="*/ 2318 h 2362"/>
              <a:gd name="connsiteX191" fmla="*/ 2318 h 2362"/>
              <a:gd name="connsiteY191" fmla="*/ 2318 h 2362"/>
              <a:gd name="connsiteX192" fmla="*/ 2318 h 2362"/>
              <a:gd name="connsiteY192" fmla="*/ 2318 h 2362"/>
              <a:gd name="connsiteX193" fmla="*/ 2318 h 2362"/>
              <a:gd name="connsiteY193" fmla="*/ 2318 h 2362"/>
              <a:gd name="connsiteX194" fmla="*/ 2318 h 2362"/>
              <a:gd name="connsiteY194" fmla="*/ 2318 h 2362"/>
              <a:gd name="connsiteX195" fmla="*/ 2318 h 2362"/>
              <a:gd name="connsiteY195" fmla="*/ 2318 h 2362"/>
              <a:gd name="connsiteX196" fmla="*/ 2318 h 2362"/>
              <a:gd name="connsiteY196" fmla="*/ 2318 h 2362"/>
              <a:gd name="connsiteX197" fmla="*/ 2318 h 2362"/>
              <a:gd name="connsiteY197" fmla="*/ 2318 h 2362"/>
              <a:gd name="connsiteX198" fmla="*/ 2318 h 2362"/>
              <a:gd name="connsiteY198" fmla="*/ 2318 h 2362"/>
              <a:gd name="connsiteX199" fmla="*/ 2318 h 2362"/>
              <a:gd name="connsiteY199" fmla="*/ 2318 h 2362"/>
              <a:gd name="connsiteX200" fmla="*/ 2318 h 2362"/>
              <a:gd name="connsiteY200" fmla="*/ 2318 h 2362"/>
              <a:gd name="connsiteX201" fmla="*/ 2318 h 2362"/>
              <a:gd name="connsiteY201" fmla="*/ 2318 h 2362"/>
              <a:gd name="connsiteX202" fmla="*/ 2318 h 2362"/>
              <a:gd name="connsiteY202" fmla="*/ 2318 h 2362"/>
              <a:gd name="connsiteX203" fmla="*/ 2318 h 2362"/>
              <a:gd name="connsiteY203" fmla="*/ 2318 h 2362"/>
              <a:gd name="connsiteX204" fmla="*/ 2318 h 2362"/>
              <a:gd name="connsiteY204" fmla="*/ 2318 h 2362"/>
              <a:gd name="connsiteX205" fmla="*/ 2318 h 2362"/>
              <a:gd name="connsiteY205" fmla="*/ 2318 h 2362"/>
              <a:gd name="connsiteX206" fmla="*/ 2318 h 2362"/>
              <a:gd name="connsiteY206" fmla="*/ 2318 h 2362"/>
              <a:gd name="connsiteX207" fmla="*/ 2318 h 2362"/>
              <a:gd name="connsiteY207" fmla="*/ 2318 h 2362"/>
              <a:gd name="connsiteX208" fmla="*/ 2318 h 2362"/>
              <a:gd name="connsiteY208" fmla="*/ 2318 h 2362"/>
              <a:gd name="connsiteX209" fmla="*/ 2318 h 2362"/>
              <a:gd name="connsiteY209" fmla="*/ 2318 h 2362"/>
              <a:gd name="connsiteX210" fmla="*/ 2318 h 2362"/>
              <a:gd name="connsiteY210" fmla="*/ 2318 h 2362"/>
              <a:gd name="connsiteX211" fmla="*/ 2318 h 2362"/>
              <a:gd name="connsiteY211" fmla="*/ 2318 h 2362"/>
              <a:gd name="connsiteX212" fmla="*/ 2318 h 2362"/>
              <a:gd name="connsiteY212" fmla="*/ 2318 h 2362"/>
              <a:gd name="connsiteX213" fmla="*/ 2318 h 2362"/>
              <a:gd name="connsiteY213" fmla="*/ 2318 h 2362"/>
              <a:gd name="connsiteX214" fmla="*/ 2318 h 2362"/>
              <a:gd name="connsiteY214" fmla="*/ 2318 h 2362"/>
              <a:gd name="connsiteX215" fmla="*/ 2318 h 2362"/>
              <a:gd name="connsiteY215" fmla="*/ 2318 h 2362"/>
              <a:gd name="connsiteX216" fmla="*/ 2318 h 2362"/>
              <a:gd name="connsiteY216" fmla="*/ 2318 h 2362"/>
              <a:gd name="connsiteX217" fmla="*/ 2318 h 2362"/>
              <a:gd name="connsiteY217" fmla="*/ 2318 h 2362"/>
              <a:gd name="connsiteX218" fmla="*/ 2318 h 2362"/>
              <a:gd name="connsiteY218" fmla="*/ 2318 h 2362"/>
              <a:gd name="connsiteX219" fmla="*/ 2318 h 2362"/>
              <a:gd name="connsiteY219" fmla="*/ 2318 h 2362"/>
              <a:gd name="connsiteX220" fmla="*/ 2318 h 2362"/>
              <a:gd name="connsiteY220" fmla="*/ 2318 h 2362"/>
              <a:gd name="connsiteX221" fmla="*/ 2318 h 2362"/>
              <a:gd name="connsiteY221" fmla="*/ 2318 h 2362"/>
              <a:gd name="connsiteX222" fmla="*/ 2318 h 2362"/>
              <a:gd name="connsiteY222" fmla="*/ 2318 h 2362"/>
              <a:gd name="connsiteX223" fmla="*/ 2318 h 2362"/>
              <a:gd name="connsiteY223" fmla="*/ 2318 h 2362"/>
              <a:gd name="connsiteX224" fmla="*/ 2318 h 2362"/>
              <a:gd name="connsiteY224" fmla="*/ 2318 h 2362"/>
              <a:gd name="connsiteX225" fmla="*/ 2318 h 2362"/>
              <a:gd name="connsiteY225" fmla="*/ 2318 h 2362"/>
              <a:gd name="connsiteX226" fmla="*/ 2318 h 2362"/>
              <a:gd name="connsiteY226" fmla="*/ 2318 h 2362"/>
              <a:gd name="connsiteX227" fmla="*/ 2318 h 2362"/>
              <a:gd name="connsiteY227" fmla="*/ 2318 h 2362"/>
              <a:gd name="connsiteX228" fmla="*/ 2318 h 2362"/>
              <a:gd name="connsiteY228" fmla="*/ 2318 h 2362"/>
              <a:gd name="connsiteX229" fmla="*/ 2318 h 2362"/>
              <a:gd name="connsiteY229" fmla="*/ 2318 h 2362"/>
              <a:gd name="connsiteX230" fmla="*/ 2318 h 2362"/>
              <a:gd name="connsiteY230" fmla="*/ 2318 h 2362"/>
              <a:gd name="connsiteX231" fmla="*/ 2318 h 2362"/>
              <a:gd name="connsiteY231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3728532" h="3728531">
                <a:moveTo>
                  <a:pt x="1832521" y="3379864"/>
                </a:moveTo>
                <a:lnTo>
                  <a:pt x="1864266" y="3381367"/>
                </a:lnTo>
                <a:lnTo>
                  <a:pt x="1883316" y="3380624"/>
                </a:lnTo>
                <a:lnTo>
                  <a:pt x="1889613" y="3727542"/>
                </a:lnTo>
                <a:lnTo>
                  <a:pt x="1864266" y="3728531"/>
                </a:lnTo>
                <a:lnTo>
                  <a:pt x="1818973" y="3726244"/>
                </a:lnTo>
                <a:close/>
                <a:moveTo>
                  <a:pt x="1970032" y="3377239"/>
                </a:moveTo>
                <a:lnTo>
                  <a:pt x="1996180" y="3723383"/>
                </a:lnTo>
                <a:lnTo>
                  <a:pt x="1925593" y="3726138"/>
                </a:lnTo>
                <a:lnTo>
                  <a:pt x="1919296" y="3379219"/>
                </a:lnTo>
                <a:close/>
                <a:moveTo>
                  <a:pt x="1745802" y="3375758"/>
                </a:moveTo>
                <a:lnTo>
                  <a:pt x="1796561" y="3378162"/>
                </a:lnTo>
                <a:lnTo>
                  <a:pt x="1783017" y="3724428"/>
                </a:lnTo>
                <a:lnTo>
                  <a:pt x="1712450" y="3720865"/>
                </a:lnTo>
                <a:close/>
                <a:moveTo>
                  <a:pt x="2056302" y="3368222"/>
                </a:moveTo>
                <a:lnTo>
                  <a:pt x="2102191" y="3712150"/>
                </a:lnTo>
                <a:lnTo>
                  <a:pt x="2032058" y="3720402"/>
                </a:lnTo>
                <a:lnTo>
                  <a:pt x="2005902" y="3374153"/>
                </a:lnTo>
                <a:close/>
                <a:moveTo>
                  <a:pt x="1659496" y="3366184"/>
                </a:moveTo>
                <a:lnTo>
                  <a:pt x="1709878" y="3373238"/>
                </a:lnTo>
                <a:lnTo>
                  <a:pt x="1676458" y="3719048"/>
                </a:lnTo>
                <a:lnTo>
                  <a:pt x="1673656" y="3718906"/>
                </a:lnTo>
                <a:lnTo>
                  <a:pt x="1606447" y="3708864"/>
                </a:lnTo>
                <a:close/>
                <a:moveTo>
                  <a:pt x="2141984" y="3354961"/>
                </a:moveTo>
                <a:lnTo>
                  <a:pt x="2207477" y="3695699"/>
                </a:lnTo>
                <a:lnTo>
                  <a:pt x="2156492" y="3705761"/>
                </a:lnTo>
                <a:lnTo>
                  <a:pt x="2137949" y="3707943"/>
                </a:lnTo>
                <a:lnTo>
                  <a:pt x="2092060" y="3364015"/>
                </a:lnTo>
                <a:lnTo>
                  <a:pt x="2102074" y="3362837"/>
                </a:lnTo>
                <a:close/>
                <a:moveTo>
                  <a:pt x="1573570" y="3353073"/>
                </a:moveTo>
                <a:lnTo>
                  <a:pt x="1585802" y="3355867"/>
                </a:lnTo>
                <a:lnTo>
                  <a:pt x="1623840" y="3361192"/>
                </a:lnTo>
                <a:lnTo>
                  <a:pt x="1570841" y="3703544"/>
                </a:lnTo>
                <a:lnTo>
                  <a:pt x="1500803" y="3693079"/>
                </a:lnTo>
                <a:close/>
                <a:moveTo>
                  <a:pt x="1488809" y="3333709"/>
                </a:moveTo>
                <a:lnTo>
                  <a:pt x="1538471" y="3345054"/>
                </a:lnTo>
                <a:lnTo>
                  <a:pt x="1465799" y="3684615"/>
                </a:lnTo>
                <a:lnTo>
                  <a:pt x="1397029" y="3667827"/>
                </a:lnTo>
                <a:close/>
                <a:moveTo>
                  <a:pt x="1405274" y="3309545"/>
                </a:moveTo>
                <a:lnTo>
                  <a:pt x="1453919" y="3324812"/>
                </a:lnTo>
                <a:lnTo>
                  <a:pt x="1362041" y="3659287"/>
                </a:lnTo>
                <a:lnTo>
                  <a:pt x="1342166" y="3654435"/>
                </a:lnTo>
                <a:lnTo>
                  <a:pt x="1294355" y="3638374"/>
                </a:lnTo>
                <a:close/>
                <a:moveTo>
                  <a:pt x="1323507" y="3279979"/>
                </a:moveTo>
                <a:lnTo>
                  <a:pt x="1354809" y="3293708"/>
                </a:lnTo>
                <a:lnTo>
                  <a:pt x="1370918" y="3298763"/>
                </a:lnTo>
                <a:lnTo>
                  <a:pt x="1260229" y="3626911"/>
                </a:lnTo>
                <a:lnTo>
                  <a:pt x="1199296" y="3606442"/>
                </a:lnTo>
                <a:lnTo>
                  <a:pt x="1193185" y="3603839"/>
                </a:lnTo>
                <a:close/>
                <a:moveTo>
                  <a:pt x="1243925" y="3245074"/>
                </a:moveTo>
                <a:lnTo>
                  <a:pt x="1290523" y="3265512"/>
                </a:lnTo>
                <a:lnTo>
                  <a:pt x="1160058" y="3589728"/>
                </a:lnTo>
                <a:lnTo>
                  <a:pt x="1094820" y="3561939"/>
                </a:lnTo>
                <a:close/>
                <a:moveTo>
                  <a:pt x="1164156" y="3210086"/>
                </a:moveTo>
                <a:lnTo>
                  <a:pt x="1210946" y="3230608"/>
                </a:lnTo>
                <a:lnTo>
                  <a:pt x="1061967" y="3547205"/>
                </a:lnTo>
                <a:lnTo>
                  <a:pt x="998897" y="3514710"/>
                </a:lnTo>
                <a:close/>
                <a:moveTo>
                  <a:pt x="3288711" y="2385468"/>
                </a:moveTo>
                <a:lnTo>
                  <a:pt x="3621033" y="2485802"/>
                </a:lnTo>
                <a:lnTo>
                  <a:pt x="3606443" y="2529235"/>
                </a:lnTo>
                <a:cubicBezTo>
                  <a:pt x="3388845" y="3098991"/>
                  <a:pt x="2899788" y="3534617"/>
                  <a:pt x="2297436" y="3677946"/>
                </a:cubicBezTo>
                <a:lnTo>
                  <a:pt x="2242796" y="3688729"/>
                </a:lnTo>
                <a:lnTo>
                  <a:pt x="2177304" y="3347990"/>
                </a:lnTo>
                <a:lnTo>
                  <a:pt x="2216771" y="3340202"/>
                </a:lnTo>
                <a:cubicBezTo>
                  <a:pt x="2706953" y="3223563"/>
                  <a:pt x="3104938" y="2869060"/>
                  <a:pt x="3282014" y="2405404"/>
                </a:cubicBezTo>
                <a:close/>
                <a:moveTo>
                  <a:pt x="3334528" y="2234010"/>
                </a:moveTo>
                <a:lnTo>
                  <a:pt x="3671829" y="2315113"/>
                </a:lnTo>
                <a:lnTo>
                  <a:pt x="3655185" y="2383298"/>
                </a:lnTo>
                <a:lnTo>
                  <a:pt x="3322597" y="2282884"/>
                </a:lnTo>
                <a:close/>
                <a:moveTo>
                  <a:pt x="3354024" y="2149959"/>
                </a:moveTo>
                <a:lnTo>
                  <a:pt x="3695483" y="2211643"/>
                </a:lnTo>
                <a:lnTo>
                  <a:pt x="3692951" y="2228590"/>
                </a:lnTo>
                <a:lnTo>
                  <a:pt x="3680367" y="2280140"/>
                </a:lnTo>
                <a:lnTo>
                  <a:pt x="3343065" y="2199037"/>
                </a:lnTo>
                <a:lnTo>
                  <a:pt x="3352413" y="2160745"/>
                </a:lnTo>
                <a:close/>
                <a:moveTo>
                  <a:pt x="3366771" y="2064655"/>
                </a:moveTo>
                <a:lnTo>
                  <a:pt x="3711164" y="2106698"/>
                </a:lnTo>
                <a:lnTo>
                  <a:pt x="3700805" y="2176022"/>
                </a:lnTo>
                <a:lnTo>
                  <a:pt x="3359347" y="2114338"/>
                </a:lnTo>
                <a:close/>
                <a:moveTo>
                  <a:pt x="3375580" y="1978892"/>
                </a:moveTo>
                <a:lnTo>
                  <a:pt x="3721620" y="2001148"/>
                </a:lnTo>
                <a:lnTo>
                  <a:pt x="3718907" y="2054876"/>
                </a:lnTo>
                <a:lnTo>
                  <a:pt x="3716486" y="2071080"/>
                </a:lnTo>
                <a:lnTo>
                  <a:pt x="3372093" y="2029038"/>
                </a:lnTo>
                <a:lnTo>
                  <a:pt x="3373536" y="2019380"/>
                </a:lnTo>
                <a:close/>
                <a:moveTo>
                  <a:pt x="4499" y="1775167"/>
                </a:moveTo>
                <a:lnTo>
                  <a:pt x="350662" y="1795005"/>
                </a:lnTo>
                <a:lnTo>
                  <a:pt x="348073" y="1846265"/>
                </a:lnTo>
                <a:lnTo>
                  <a:pt x="1491" y="1846265"/>
                </a:lnTo>
                <a:lnTo>
                  <a:pt x="1491" y="1882265"/>
                </a:lnTo>
                <a:lnTo>
                  <a:pt x="348073" y="1882265"/>
                </a:lnTo>
                <a:lnTo>
                  <a:pt x="354997" y="2019380"/>
                </a:lnTo>
                <a:cubicBezTo>
                  <a:pt x="400946" y="2471826"/>
                  <a:pt x="645706" y="2865499"/>
                  <a:pt x="1000541" y="3111659"/>
                </a:cubicBezTo>
                <a:lnTo>
                  <a:pt x="1132995" y="3192030"/>
                </a:lnTo>
                <a:lnTo>
                  <a:pt x="966887" y="3498219"/>
                </a:lnTo>
                <a:lnTo>
                  <a:pt x="954012" y="3491585"/>
                </a:lnTo>
                <a:cubicBezTo>
                  <a:pt x="384738" y="3172474"/>
                  <a:pt x="0" y="2563300"/>
                  <a:pt x="0" y="1864265"/>
                </a:cubicBezTo>
                <a:close/>
                <a:moveTo>
                  <a:pt x="26296" y="1562088"/>
                </a:moveTo>
                <a:lnTo>
                  <a:pt x="368112" y="1621376"/>
                </a:lnTo>
                <a:lnTo>
                  <a:pt x="360529" y="1672127"/>
                </a:lnTo>
                <a:lnTo>
                  <a:pt x="15806" y="1632485"/>
                </a:lnTo>
                <a:lnTo>
                  <a:pt x="11693" y="1668249"/>
                </a:lnTo>
                <a:lnTo>
                  <a:pt x="355206" y="1707752"/>
                </a:lnTo>
                <a:lnTo>
                  <a:pt x="354997" y="1709150"/>
                </a:lnTo>
                <a:lnTo>
                  <a:pt x="352477" y="1759050"/>
                </a:lnTo>
                <a:lnTo>
                  <a:pt x="6315" y="1739212"/>
                </a:lnTo>
                <a:lnTo>
                  <a:pt x="9625" y="1673655"/>
                </a:lnTo>
                <a:close/>
                <a:moveTo>
                  <a:pt x="49776" y="1441796"/>
                </a:moveTo>
                <a:lnTo>
                  <a:pt x="46279" y="1456799"/>
                </a:lnTo>
                <a:lnTo>
                  <a:pt x="383998" y="1535513"/>
                </a:lnTo>
                <a:lnTo>
                  <a:pt x="376120" y="1567785"/>
                </a:lnTo>
                <a:lnTo>
                  <a:pt x="373434" y="1585761"/>
                </a:lnTo>
                <a:lnTo>
                  <a:pt x="32111" y="1526559"/>
                </a:lnTo>
                <a:lnTo>
                  <a:pt x="28455" y="1547634"/>
                </a:lnTo>
                <a:lnTo>
                  <a:pt x="35582" y="1499941"/>
                </a:lnTo>
                <a:close/>
                <a:moveTo>
                  <a:pt x="104823" y="1250696"/>
                </a:moveTo>
                <a:lnTo>
                  <a:pt x="431590" y="1367567"/>
                </a:lnTo>
                <a:lnTo>
                  <a:pt x="415244" y="1416228"/>
                </a:lnTo>
                <a:lnTo>
                  <a:pt x="82750" y="1318370"/>
                </a:lnTo>
                <a:lnTo>
                  <a:pt x="72586" y="1352905"/>
                </a:lnTo>
                <a:lnTo>
                  <a:pt x="404713" y="1450655"/>
                </a:lnTo>
                <a:lnTo>
                  <a:pt x="392536" y="1500538"/>
                </a:lnTo>
                <a:lnTo>
                  <a:pt x="54660" y="1421788"/>
                </a:lnTo>
                <a:lnTo>
                  <a:pt x="74097" y="1342165"/>
                </a:lnTo>
                <a:close/>
                <a:moveTo>
                  <a:pt x="142871" y="1150508"/>
                </a:moveTo>
                <a:lnTo>
                  <a:pt x="462388" y="1285871"/>
                </a:lnTo>
                <a:lnTo>
                  <a:pt x="446518" y="1323127"/>
                </a:lnTo>
                <a:lnTo>
                  <a:pt x="443056" y="1333434"/>
                </a:lnTo>
                <a:lnTo>
                  <a:pt x="116917" y="1216788"/>
                </a:lnTo>
                <a:lnTo>
                  <a:pt x="105334" y="1249176"/>
                </a:lnTo>
                <a:lnTo>
                  <a:pt x="122089" y="1199296"/>
                </a:lnTo>
                <a:close/>
                <a:moveTo>
                  <a:pt x="193635" y="1038078"/>
                </a:moveTo>
                <a:lnTo>
                  <a:pt x="186474" y="1052606"/>
                </a:lnTo>
                <a:lnTo>
                  <a:pt x="497958" y="1206146"/>
                </a:lnTo>
                <a:lnTo>
                  <a:pt x="491245" y="1218126"/>
                </a:lnTo>
                <a:lnTo>
                  <a:pt x="476496" y="1252751"/>
                </a:lnTo>
                <a:lnTo>
                  <a:pt x="156980" y="1117387"/>
                </a:lnTo>
                <a:lnTo>
                  <a:pt x="177051" y="1070267"/>
                </a:lnTo>
                <a:close/>
                <a:moveTo>
                  <a:pt x="241967" y="946287"/>
                </a:moveTo>
                <a:lnTo>
                  <a:pt x="235677" y="957395"/>
                </a:lnTo>
                <a:lnTo>
                  <a:pt x="540597" y="1130051"/>
                </a:lnTo>
                <a:lnTo>
                  <a:pt x="515580" y="1174696"/>
                </a:lnTo>
                <a:lnTo>
                  <a:pt x="202706" y="1020472"/>
                </a:lnTo>
                <a:lnTo>
                  <a:pt x="236947" y="954011"/>
                </a:lnTo>
                <a:close/>
                <a:moveTo>
                  <a:pt x="293385" y="867177"/>
                </a:moveTo>
                <a:lnTo>
                  <a:pt x="583228" y="1053968"/>
                </a:lnTo>
                <a:lnTo>
                  <a:pt x="558194" y="1098645"/>
                </a:lnTo>
                <a:lnTo>
                  <a:pt x="254653" y="926769"/>
                </a:lnTo>
                <a:close/>
                <a:moveTo>
                  <a:pt x="3391146" y="796898"/>
                </a:moveTo>
                <a:lnTo>
                  <a:pt x="3432869" y="856387"/>
                </a:lnTo>
                <a:cubicBezTo>
                  <a:pt x="3619976" y="1146988"/>
                  <a:pt x="3728532" y="1492949"/>
                  <a:pt x="3728532" y="1864265"/>
                </a:cubicBezTo>
                <a:lnTo>
                  <a:pt x="3723436" y="1965190"/>
                </a:lnTo>
                <a:lnTo>
                  <a:pt x="3377396" y="1942934"/>
                </a:lnTo>
                <a:lnTo>
                  <a:pt x="3381368" y="1864265"/>
                </a:lnTo>
                <a:cubicBezTo>
                  <a:pt x="3381368" y="1622530"/>
                  <a:pt x="3324830" y="1394000"/>
                  <a:pt x="3224255" y="1191177"/>
                </a:cubicBezTo>
                <a:lnTo>
                  <a:pt x="3110201" y="998628"/>
                </a:lnTo>
                <a:close/>
                <a:moveTo>
                  <a:pt x="351713" y="777433"/>
                </a:moveTo>
                <a:lnTo>
                  <a:pt x="632844" y="982286"/>
                </a:lnTo>
                <a:lnTo>
                  <a:pt x="602171" y="1023348"/>
                </a:lnTo>
                <a:lnTo>
                  <a:pt x="313003" y="836992"/>
                </a:lnTo>
                <a:close/>
                <a:moveTo>
                  <a:pt x="3328028" y="711476"/>
                </a:moveTo>
                <a:lnTo>
                  <a:pt x="3347958" y="735321"/>
                </a:lnTo>
                <a:lnTo>
                  <a:pt x="3370473" y="767423"/>
                </a:lnTo>
                <a:lnTo>
                  <a:pt x="3088509" y="969885"/>
                </a:lnTo>
                <a:lnTo>
                  <a:pt x="3057991" y="929836"/>
                </a:lnTo>
                <a:close/>
                <a:moveTo>
                  <a:pt x="417375" y="692934"/>
                </a:moveTo>
                <a:lnTo>
                  <a:pt x="685006" y="912455"/>
                </a:lnTo>
                <a:lnTo>
                  <a:pt x="654389" y="953443"/>
                </a:lnTo>
                <a:lnTo>
                  <a:pt x="371638" y="747408"/>
                </a:lnTo>
                <a:close/>
                <a:moveTo>
                  <a:pt x="3259901" y="629966"/>
                </a:moveTo>
                <a:lnTo>
                  <a:pt x="3304938" y="683850"/>
                </a:lnTo>
                <a:lnTo>
                  <a:pt x="3036162" y="901190"/>
                </a:lnTo>
                <a:lnTo>
                  <a:pt x="3031759" y="895412"/>
                </a:lnTo>
                <a:lnTo>
                  <a:pt x="3002624" y="863578"/>
                </a:lnTo>
                <a:close/>
                <a:moveTo>
                  <a:pt x="486187" y="610977"/>
                </a:moveTo>
                <a:lnTo>
                  <a:pt x="741835" y="846387"/>
                </a:lnTo>
                <a:lnTo>
                  <a:pt x="706714" y="883700"/>
                </a:lnTo>
                <a:lnTo>
                  <a:pt x="440525" y="665361"/>
                </a:lnTo>
                <a:close/>
                <a:moveTo>
                  <a:pt x="3186411" y="553289"/>
                </a:moveTo>
                <a:lnTo>
                  <a:pt x="3236458" y="602625"/>
                </a:lnTo>
                <a:lnTo>
                  <a:pt x="2978317" y="837022"/>
                </a:lnTo>
                <a:lnTo>
                  <a:pt x="2944291" y="799845"/>
                </a:lnTo>
                <a:close/>
                <a:moveTo>
                  <a:pt x="560922" y="534417"/>
                </a:moveTo>
                <a:lnTo>
                  <a:pt x="801573" y="782923"/>
                </a:lnTo>
                <a:lnTo>
                  <a:pt x="791187" y="793956"/>
                </a:lnTo>
                <a:lnTo>
                  <a:pt x="535693" y="558688"/>
                </a:lnTo>
                <a:close/>
                <a:moveTo>
                  <a:pt x="3110714" y="478667"/>
                </a:moveTo>
                <a:lnTo>
                  <a:pt x="3160774" y="528017"/>
                </a:lnTo>
                <a:lnTo>
                  <a:pt x="2918561" y="774666"/>
                </a:lnTo>
                <a:lnTo>
                  <a:pt x="2880903" y="741178"/>
                </a:lnTo>
                <a:close/>
                <a:moveTo>
                  <a:pt x="3028076" y="411877"/>
                </a:moveTo>
                <a:lnTo>
                  <a:pt x="3083235" y="455403"/>
                </a:lnTo>
                <a:lnTo>
                  <a:pt x="2854001" y="717254"/>
                </a:lnTo>
                <a:lnTo>
                  <a:pt x="2816297" y="683723"/>
                </a:lnTo>
                <a:close/>
                <a:moveTo>
                  <a:pt x="2944607" y="346012"/>
                </a:moveTo>
                <a:lnTo>
                  <a:pt x="2999814" y="389576"/>
                </a:lnTo>
                <a:lnTo>
                  <a:pt x="2787527" y="662074"/>
                </a:lnTo>
                <a:lnTo>
                  <a:pt x="2746174" y="633229"/>
                </a:lnTo>
                <a:close/>
                <a:moveTo>
                  <a:pt x="2854781" y="289207"/>
                </a:moveTo>
                <a:lnTo>
                  <a:pt x="2915058" y="325449"/>
                </a:lnTo>
                <a:lnTo>
                  <a:pt x="2716647" y="612633"/>
                </a:lnTo>
                <a:lnTo>
                  <a:pt x="2675263" y="583766"/>
                </a:lnTo>
                <a:close/>
                <a:moveTo>
                  <a:pt x="2763703" y="234448"/>
                </a:moveTo>
                <a:lnTo>
                  <a:pt x="2823927" y="270657"/>
                </a:lnTo>
                <a:lnTo>
                  <a:pt x="2645227" y="563875"/>
                </a:lnTo>
                <a:lnTo>
                  <a:pt x="2600239" y="540845"/>
                </a:lnTo>
                <a:close/>
                <a:moveTo>
                  <a:pt x="2670053" y="183911"/>
                </a:moveTo>
                <a:lnTo>
                  <a:pt x="2712976" y="203949"/>
                </a:lnTo>
                <a:lnTo>
                  <a:pt x="2732809" y="215874"/>
                </a:lnTo>
                <a:lnTo>
                  <a:pt x="2568190" y="524438"/>
                </a:lnTo>
                <a:lnTo>
                  <a:pt x="2523321" y="501468"/>
                </a:lnTo>
                <a:close/>
                <a:moveTo>
                  <a:pt x="2572930" y="140284"/>
                </a:moveTo>
                <a:lnTo>
                  <a:pt x="2589923" y="146503"/>
                </a:lnTo>
                <a:lnTo>
                  <a:pt x="2637433" y="168683"/>
                </a:lnTo>
                <a:lnTo>
                  <a:pt x="2491250" y="485050"/>
                </a:lnTo>
                <a:lnTo>
                  <a:pt x="2454791" y="466385"/>
                </a:lnTo>
                <a:lnTo>
                  <a:pt x="2445661" y="463044"/>
                </a:lnTo>
                <a:close/>
                <a:moveTo>
                  <a:pt x="2472953" y="103691"/>
                </a:moveTo>
                <a:lnTo>
                  <a:pt x="2539113" y="127907"/>
                </a:lnTo>
                <a:lnTo>
                  <a:pt x="2411844" y="450666"/>
                </a:lnTo>
                <a:lnTo>
                  <a:pt x="2364336" y="433278"/>
                </a:lnTo>
                <a:close/>
                <a:moveTo>
                  <a:pt x="1864266" y="0"/>
                </a:moveTo>
                <a:cubicBezTo>
                  <a:pt x="2057317" y="0"/>
                  <a:pt x="2243515" y="29343"/>
                  <a:pt x="2418642" y="83813"/>
                </a:cubicBezTo>
                <a:lnTo>
                  <a:pt x="2439129" y="91311"/>
                </a:lnTo>
                <a:lnTo>
                  <a:pt x="2330511" y="420898"/>
                </a:lnTo>
                <a:lnTo>
                  <a:pt x="2315406" y="415369"/>
                </a:lnTo>
                <a:cubicBezTo>
                  <a:pt x="2172891" y="371043"/>
                  <a:pt x="2021367" y="347163"/>
                  <a:pt x="1864266" y="347163"/>
                </a:cubicBezTo>
                <a:cubicBezTo>
                  <a:pt x="1508581" y="347163"/>
                  <a:pt x="1181484" y="469567"/>
                  <a:pt x="922802" y="674549"/>
                </a:cubicBezTo>
                <a:lnTo>
                  <a:pt x="827283" y="757724"/>
                </a:lnTo>
                <a:lnTo>
                  <a:pt x="586866" y="509459"/>
                </a:lnTo>
                <a:lnTo>
                  <a:pt x="640550" y="457813"/>
                </a:lnTo>
                <a:cubicBezTo>
                  <a:pt x="967998" y="172668"/>
                  <a:pt x="1395968" y="0"/>
                  <a:pt x="1864266" y="0"/>
                </a:cubicBezTo>
                <a:close/>
              </a:path>
            </a:pathLst>
          </a:custGeom>
          <a:solidFill>
            <a:srgbClr val="14D475"/>
          </a:solidFill>
          <a:ln>
            <a:noFill/>
          </a:ln>
          <a:effectLst>
            <a:glow rad="63500">
              <a:srgbClr val="14D475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aphicFrame>
        <p:nvGraphicFramePr>
          <p:cNvPr id="21" name="图表 20"/>
          <p:cNvGraphicFramePr/>
          <p:nvPr>
            <p:extLst/>
          </p:nvPr>
        </p:nvGraphicFramePr>
        <p:xfrm>
          <a:off x="2570957" y="1078971"/>
          <a:ext cx="7050086" cy="4700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3549926" y="612558"/>
            <a:ext cx="5092149" cy="5356972"/>
            <a:chOff x="4467225" y="1213128"/>
            <a:chExt cx="2314575" cy="2434947"/>
          </a:xfrm>
        </p:grpSpPr>
        <p:sp>
          <p:nvSpPr>
            <p:cNvPr id="23" name="椭圆 22"/>
            <p:cNvSpPr/>
            <p:nvPr/>
          </p:nvSpPr>
          <p:spPr>
            <a:xfrm>
              <a:off x="4467225" y="1333500"/>
              <a:ext cx="2314575" cy="2314575"/>
            </a:xfrm>
            <a:prstGeom prst="ellipse">
              <a:avLst/>
            </a:prstGeom>
            <a:noFill/>
            <a:ln w="19050">
              <a:solidFill>
                <a:srgbClr val="14D475"/>
              </a:solidFill>
            </a:ln>
            <a:effectLst>
              <a:glow rad="63500">
                <a:srgbClr val="14D475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623196" y="1489471"/>
              <a:ext cx="2002632" cy="2002632"/>
              <a:chOff x="4623196" y="1489471"/>
              <a:chExt cx="2002632" cy="2002632"/>
            </a:xfrm>
          </p:grpSpPr>
          <p:sp>
            <p:nvSpPr>
              <p:cNvPr id="35" name="弧形 34"/>
              <p:cNvSpPr/>
              <p:nvPr/>
            </p:nvSpPr>
            <p:spPr>
              <a:xfrm>
                <a:off x="4623196" y="1489471"/>
                <a:ext cx="2002632" cy="2002632"/>
              </a:xfrm>
              <a:prstGeom prst="arc">
                <a:avLst>
                  <a:gd name="adj1" fmla="*/ 2318 h 2362"/>
                  <a:gd name="adj2" fmla="val 0"/>
                </a:avLst>
              </a:prstGeom>
              <a:ln>
                <a:solidFill>
                  <a:srgbClr val="14D4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>
                <a:off x="6359009" y="1914525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14340000" flipH="1">
              <a:off x="4623196" y="1489471"/>
              <a:ext cx="2002632" cy="2002632"/>
              <a:chOff x="4623196" y="1489471"/>
              <a:chExt cx="2002632" cy="2002632"/>
            </a:xfrm>
          </p:grpSpPr>
          <p:sp>
            <p:nvSpPr>
              <p:cNvPr id="31" name="弧形 30"/>
              <p:cNvSpPr/>
              <p:nvPr/>
            </p:nvSpPr>
            <p:spPr>
              <a:xfrm>
                <a:off x="4623196" y="1489471"/>
                <a:ext cx="2002632" cy="2002632"/>
              </a:xfrm>
              <a:prstGeom prst="arc">
                <a:avLst>
                  <a:gd name="adj1" fmla="*/ 2318 h 2362"/>
                  <a:gd name="adj2" fmla="val 0"/>
                </a:avLst>
              </a:prstGeom>
              <a:ln>
                <a:solidFill>
                  <a:srgbClr val="14D4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6359009" y="1914525"/>
                <a:ext cx="165735" cy="142875"/>
              </a:xfrm>
              <a:prstGeom prst="triangle">
                <a:avLst/>
              </a:prstGeom>
              <a:solidFill>
                <a:srgbClr val="14D475"/>
              </a:solidFill>
              <a:ln>
                <a:solidFill>
                  <a:srgbClr val="14D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等腰三角形 27"/>
            <p:cNvSpPr/>
            <p:nvPr/>
          </p:nvSpPr>
          <p:spPr>
            <a:xfrm rot="14340000" flipH="1">
              <a:off x="5513389" y="1224558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4474071" y="2971725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flipH="1">
              <a:off x="6608802" y="2971725"/>
              <a:ext cx="165735" cy="142875"/>
            </a:xfrm>
            <a:prstGeom prst="triangle">
              <a:avLst/>
            </a:prstGeom>
            <a:solidFill>
              <a:srgbClr val="14D475"/>
            </a:solidFill>
            <a:ln>
              <a:solidFill>
                <a:srgbClr val="14D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0" y="0"/>
            <a:ext cx="12174419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581" y="2664079"/>
            <a:ext cx="12156838" cy="135620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000" b="1" spc="300" dirty="0">
                <a:solidFill>
                  <a:schemeClr val="bg1"/>
                </a:solidFill>
                <a:cs typeface="+mn-ea"/>
                <a:sym typeface="+mn-lt"/>
              </a:rPr>
              <a:t>THANK YOU!</a:t>
            </a:r>
            <a:endParaRPr lang="en-US" altLang="zh-CN" sz="70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PA_图片 53"/>
          <p:cNvSpPr/>
          <p:nvPr>
            <p:custDataLst>
              <p:tags r:id="rId3"/>
            </p:custDataLst>
          </p:nvPr>
        </p:nvSpPr>
        <p:spPr>
          <a:xfrm>
            <a:off x="-2212456" y="2599111"/>
            <a:ext cx="8054001" cy="139925"/>
          </a:xfrm>
          <a:custGeom>
            <a:avLst/>
            <a:gdLst/>
            <a:ahLst/>
            <a:cxnLst/>
            <a:rect l="0" t="0" r="0" b="0"/>
            <a:pathLst>
              <a:path w="4997431" h="280966">
                <a:moveTo>
                  <a:pt x="0" y="0"/>
                </a:moveTo>
                <a:lnTo>
                  <a:pt x="4997430" y="0"/>
                </a:lnTo>
                <a:lnTo>
                  <a:pt x="4997430" y="280965"/>
                </a:lnTo>
                <a:lnTo>
                  <a:pt x="0" y="280965"/>
                </a:lnTo>
                <a:close/>
              </a:path>
            </a:pathLst>
          </a:custGeom>
          <a:blipFill dpi="0" rotWithShape="1">
            <a:blip r:embed="rId8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PA_图片 53"/>
          <p:cNvSpPr/>
          <p:nvPr>
            <p:custDataLst>
              <p:tags r:id="rId4"/>
            </p:custDataLst>
          </p:nvPr>
        </p:nvSpPr>
        <p:spPr>
          <a:xfrm flipH="1">
            <a:off x="6116875" y="3881013"/>
            <a:ext cx="6264374" cy="209045"/>
          </a:xfrm>
          <a:custGeom>
            <a:avLst/>
            <a:gdLst/>
            <a:ahLst/>
            <a:cxnLst/>
            <a:rect l="0" t="0" r="0" b="0"/>
            <a:pathLst>
              <a:path w="4997431" h="280966">
                <a:moveTo>
                  <a:pt x="0" y="0"/>
                </a:moveTo>
                <a:lnTo>
                  <a:pt x="4997430" y="0"/>
                </a:lnTo>
                <a:lnTo>
                  <a:pt x="4997430" y="280965"/>
                </a:lnTo>
                <a:lnTo>
                  <a:pt x="0" y="280965"/>
                </a:lnTo>
                <a:close/>
              </a:path>
            </a:pathLst>
          </a:custGeom>
          <a:blipFill dpi="0" rotWithShape="1">
            <a:blip r:embed="rId8">
              <a:alphaModFix amt="50000"/>
            </a:blip>
            <a:srcRect/>
            <a:stretch>
              <a:fillRect l="-42542" t="11189" b="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85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FEF6899-BF7B-9F46-BEC0-2FDC385F462C}"/>
              </a:ext>
            </a:extLst>
          </p:cNvPr>
          <p:cNvSpPr txBox="1"/>
          <p:nvPr/>
        </p:nvSpPr>
        <p:spPr>
          <a:xfrm>
            <a:off x="1653988" y="2278140"/>
            <a:ext cx="7097183" cy="25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Intel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汇编和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AT&amp;T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</a:rPr>
              <a:t>汇编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寄存器们（变量）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EAX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EBX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ECX EDX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（通用的）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ESP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（堆栈指针） （堆栈在哪里）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EIP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（指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令指针） （下一步执行到哪一行）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CF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PF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AF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ZF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OF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（运算结果标志位）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TF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IF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DF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（状态控制标志位） （可以先不用管）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4402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如何在两页</a:t>
            </a:r>
            <a:r>
              <a:rPr lang="en-US" altLang="zh-CN" sz="2800" b="1" dirty="0">
                <a:solidFill>
                  <a:srgbClr val="FF0000"/>
                </a:solidFill>
              </a:rPr>
              <a:t>ppt</a:t>
            </a:r>
            <a:r>
              <a:rPr lang="zh-CN" altLang="en-US" sz="2800" b="1" dirty="0">
                <a:solidFill>
                  <a:srgbClr val="FF0000"/>
                </a:solidFill>
              </a:rPr>
              <a:t>介绍完汇编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4D8338-5AA0-8543-9367-51DE45E55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356" y="1423147"/>
            <a:ext cx="1752600" cy="4038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F6C5E4-9C72-B548-99BD-567D17E60725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</p:spTree>
    <p:extLst>
      <p:ext uri="{BB962C8B-B14F-4D97-AF65-F5344CB8AC3E}">
        <p14:creationId xmlns:p14="http://schemas.microsoft.com/office/powerpoint/2010/main" val="274021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FEF6899-BF7B-9F46-BEC0-2FDC385F462C}"/>
              </a:ext>
            </a:extLst>
          </p:cNvPr>
          <p:cNvSpPr txBox="1"/>
          <p:nvPr/>
        </p:nvSpPr>
        <p:spPr>
          <a:xfrm>
            <a:off x="1068232" y="2278140"/>
            <a:ext cx="3792071" cy="25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a,b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a=b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a,[b]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a=*b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add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a,b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a=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a+b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sub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a,b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a=a-b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lea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a,b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a=*b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lea a,[b]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a=b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lea a,[a*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b+c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a=a*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b+c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还剩一页了据说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6019A1-2A89-CB4F-8DE5-768A5BB26F37}"/>
              </a:ext>
            </a:extLst>
          </p:cNvPr>
          <p:cNvSpPr txBox="1"/>
          <p:nvPr/>
        </p:nvSpPr>
        <p:spPr>
          <a:xfrm>
            <a:off x="4860303" y="2278140"/>
            <a:ext cx="260309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cmp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test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&amp;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A332C5-C632-EA49-B320-A390BF3BCCA7}"/>
              </a:ext>
            </a:extLst>
          </p:cNvPr>
          <p:cNvSpPr txBox="1"/>
          <p:nvPr/>
        </p:nvSpPr>
        <p:spPr>
          <a:xfrm>
            <a:off x="6879291" y="2278140"/>
            <a:ext cx="3792071" cy="25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je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==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jne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!=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jz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运算结果为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jg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&gt;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jge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&gt;=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jl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&lt;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jle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	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&lt;=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55D9EE-D1BD-674F-866E-1E106EA8CAA6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</p:spTree>
    <p:extLst>
      <p:ext uri="{BB962C8B-B14F-4D97-AF65-F5344CB8AC3E}">
        <p14:creationId xmlns:p14="http://schemas.microsoft.com/office/powerpoint/2010/main" val="84401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来说说调用栈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6019A1-2A89-CB4F-8DE5-768A5BB26F37}"/>
              </a:ext>
            </a:extLst>
          </p:cNvPr>
          <p:cNvSpPr txBox="1"/>
          <p:nvPr/>
        </p:nvSpPr>
        <p:spPr>
          <a:xfrm>
            <a:off x="2368985" y="2128654"/>
            <a:ext cx="2603098" cy="401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3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call	xxx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ebp,esp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sub	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esp,xxxx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......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esp,ebp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pop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ret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CAADA3-A158-A84A-A7FD-42AB12BA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1246"/>
            <a:ext cx="5054600" cy="48768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7C559D08-5373-5A43-B11C-4598C53B13CE}"/>
              </a:ext>
            </a:extLst>
          </p:cNvPr>
          <p:cNvSpPr/>
          <p:nvPr/>
        </p:nvSpPr>
        <p:spPr>
          <a:xfrm>
            <a:off x="1400797" y="3160058"/>
            <a:ext cx="957705" cy="53788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CC911E9-CD29-1F4E-8408-2D22984A976F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</p:spTree>
    <p:extLst>
      <p:ext uri="{BB962C8B-B14F-4D97-AF65-F5344CB8AC3E}">
        <p14:creationId xmlns:p14="http://schemas.microsoft.com/office/powerpoint/2010/main" val="2129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58" y="439325"/>
            <a:ext cx="1250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14D475"/>
                </a:solidFill>
                <a:cs typeface="+mn-ea"/>
                <a:sym typeface="+mn-lt"/>
              </a:rPr>
              <a:t>TEXT HERE</a:t>
            </a:r>
            <a:endParaRPr lang="zh-CN" altLang="en-US" sz="1500" b="1" dirty="0">
              <a:solidFill>
                <a:srgbClr val="14D475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2925" y="5543550"/>
            <a:ext cx="454342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C08BB2-90F9-BA48-A516-E51AEED06919}"/>
              </a:ext>
            </a:extLst>
          </p:cNvPr>
          <p:cNvSpPr/>
          <p:nvPr/>
        </p:nvSpPr>
        <p:spPr>
          <a:xfrm>
            <a:off x="1068232" y="135928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调用栈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6019A1-2A89-CB4F-8DE5-768A5BB26F37}"/>
              </a:ext>
            </a:extLst>
          </p:cNvPr>
          <p:cNvSpPr txBox="1"/>
          <p:nvPr/>
        </p:nvSpPr>
        <p:spPr>
          <a:xfrm>
            <a:off x="2368985" y="2128654"/>
            <a:ext cx="2603098" cy="401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3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参数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 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call	xxx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push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ebp,esp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sub	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esp,xxxx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......</a:t>
            </a: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mov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esp,ebp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pop </a:t>
            </a:r>
            <a:r>
              <a:rPr lang="en-US" altLang="zh-CN" spc="2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ebp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●</a:t>
            </a:r>
            <a:r>
              <a:rPr lang="en-US" altLang="zh-CN" spc="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ret</a:t>
            </a:r>
            <a:endParaRPr lang="en-US" altLang="zh-CN" spc="200" dirty="0">
              <a:solidFill>
                <a:schemeClr val="bg1">
                  <a:lumMod val="85000"/>
                </a:schemeClr>
              </a:solidFill>
              <a:cs typeface="+mn-ea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7C559D08-5373-5A43-B11C-4598C53B13CE}"/>
              </a:ext>
            </a:extLst>
          </p:cNvPr>
          <p:cNvSpPr/>
          <p:nvPr/>
        </p:nvSpPr>
        <p:spPr>
          <a:xfrm>
            <a:off x="1363946" y="3490704"/>
            <a:ext cx="957705" cy="53788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B88FB7-77CD-D54E-BE6C-52459F4CE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12" y="1143000"/>
            <a:ext cx="5016500" cy="48133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2A3695-327A-8744-860D-1A73E7689323}"/>
              </a:ext>
            </a:extLst>
          </p:cNvPr>
          <p:cNvSpPr txBox="1"/>
          <p:nvPr/>
        </p:nvSpPr>
        <p:spPr>
          <a:xfrm>
            <a:off x="539022" y="76249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200" dirty="0">
                <a:solidFill>
                  <a:schemeClr val="bg1"/>
                </a:solidFill>
                <a:cs typeface="+mn-ea"/>
              </a:rPr>
              <a:t>逆向工程简介</a:t>
            </a:r>
          </a:p>
        </p:txBody>
      </p:sp>
    </p:spTree>
    <p:extLst>
      <p:ext uri="{BB962C8B-B14F-4D97-AF65-F5344CB8AC3E}">
        <p14:creationId xmlns:p14="http://schemas.microsoft.com/office/powerpoint/2010/main" val="163901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色绿色高端科技风格PPT模板"/>
  <p:tag name="ISPRING_PLAYERS_CUSTOMIZATION" val="UEsDBBQAAgAIAGpghE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qYIRLzRbB6igDAACGDAAAJwAAAHVuaXZlcnNhbC9mbGFzaF9wdWJsaXNoaW5nX3NldHRpbmdzLnhtbNVX3W7aMBS+5yksT70soR1dOxSopgIaaguosK29qkxsiFXHzmIbSq/2NHuwPcmOY6Cgdl36g7QhIeLz853/ExMe3yYCTVmmuZJ1vFeuYMRkpCiXkzr+MmzvHmGkDZGUCCVZHUuF0XGjFKZ2JLiOB8wYENUIYKSupaaOY2PSWhDMZrMy12nmuEpYA/i6HKkkSDOmmTQsC1JB5vBj5inTeIFQAAC+iZILtUaphFDokc4VtYIhTsFzyV1QRLQF0TEOvNiIRDeTTFlJT5RQGcomozp+V8k/SxkP1eQJky4nugFERzY1Qil3XhAx4HcMxYxPYnD3sIrRjFMT1/F+1aGAdPAQJcf2oROHcqIgB9Is4BNmCCWG+KO3Z9it0UuCJ9G5JAmPhsBBLv46bg6vP1/1Wxdnne7p9bDXOxt2+t6JXCfYxAmDTUMhOKRsFrGVnZAYQ6IY/AadMRGahcE6aSk2VnLDOXdGIyUg97kWtFEyYrRLErZWjcENl22Q3MNoDIGIeR1/yjgRGHFDBI9WytqOtOEmr3p7XRIBFrQnQ+cDfG/eZyeKSabZultLjnY5jxrflBUUzZVFgt8wZBSC+G0CTzFD68VB40wlORXaxyAtOFiccjZj9DjP6QLwT4auwERiQRN6NRXMeAvfLb9DIzZWGeAyMoXOBjrXHr/8LOCUaH0PSpY+7gzOOs3WdafbbF3uuAAJnRIZPRMcCs6S1GwFn8yRVGapB+mIiNUsLwrlNOcVia388jJonljhy/zWxViD3mJJtmPlOYX5qweFzcZkmg+iG64cGkaQQ0k8JjAiWBdcWlYUMCISKSnmiESw1rQb6ylXVgPFD7CH1i/30OsjLvPTBFYbWMwoywpBVvb231cPPhwefayVg18/fu4+qbRY+H1BnDm/8U+eXPmrtf9wG4aB29KPL22T2X9zZ/cvWl+L5LXbuhwWKmlrUAiuV0Sqd1pE6sK/ZPprL5hCLsBSmvghg7UkeMINo2/ZYi9ok1e9232PbadNthjza0bjvwnZn1bXxI17YRg8enF1nIRLnkAi3Epc3XYbB9UK3DQfZZVKgLb536FR+g1QSwMEFAACAAgAamCES1DdmrezAgAAUAoAACEAAAB1bml2ZXJzYWwvZmxhc2hfc2tpbl9zZXR0aW5ncy54bWyVVm1v2jAQ/r5fgdh30r2ySSlSS5lUia3VWvW7kxyJhWNH9oWOfz/bsRsbCKRYlfDd89jnu+eOpmpL+eLDZJLmggn5BIiUl8pYvG1Ci+tp1iIKPssFR+A440LWhE0XH3/ZT5pY5CWW2IEcy9mQHPpr5vYzhuLu+DY3a4iQi7ohfL8WpZhlJN+WUrS8uBhatW9AMsq3Gnn1c75cDV7AqMJ7hDqKafXDrHGURoJSYEL6vjLrIouRDJi/6cp+RnL6q86//oC2o4qipd18MmuI1pAS4iSfj04XRp8eV2Vu1nkCwj/U0C+fzRqEMrIH+a5oRNM279FII0VpEhpzzhfxjcMEKXT7acLdlVkXCeZB5qKLVXDp+XpnVgByX8O+T027SsEeTV4PBoIpesZggbKFNPG7zqcq8frQou4PWGwIUxoQmnrQow76kbTKHxPbetxfeKW8CEDO0CNeBGtrWHbxBsDY3uOXy1s7KsL43mxBgBJ2zhhE2Bt75B+d1iNkYOyRT4wW8MDZ/gh+6Ok4vsS3xBXzfPa1FzjRW58vv/Nec9PaNK4KrnYGj6lFAQtlwnmmNZiqpYm1dSElRzGlnOxoSZAK/tvgsr19jEqTA4dT2mldpUiRwSm52Rj1kA7rZfexGp03lmP3o9A/rttPUM/w6ylBJHlV6x8lNZ04nm4SnZhpcpphpqSGg7znGzGSUxO5BfksBBt7CxcIIda+bAgsus4agqdJkII0OZ3k1B1yKvu8rTOQK100Cl41sa3DVbSsmP7DFwqvUMSEAWfHxEofxwl9E2VgcAoAIvPKS7bbdJ66ZUgZ7MA3fmCwDx56Waq0RIfUdoNr2GCoN2cZJUg3J3qhhLjYcYLwouMS8cQJHSM0jyRT9mVR2/sJ3J8czWQ/yoz0wilm905J0cHaf5xBbTT/Sf4HUEsDBBQAAgAIAGpghEssT7aL/QIAAJcLAAAmAAAAdW5pdmVyc2FsL2h0bWxfcHVibGlzaGluZ19zZXR0aW5ncy54bWzNlt1SGjEUgO95ikw6XsqqtdUyuzgdwdGpFUZoq1dO2AQ2YzbZ5gfEqz5NH6xP0pMNIIyWro50ygwDOcn5zl9ykvjoLhdozLThSiZ4t76DEZOpolyOEvylf7J9iJGxRFIilGQJlgqjo2YtLtxAcJP1mLWw1CDASNMobIIza4tGFE0mkzo3hfazSjgLfFNPVR4VmhkmLdNRIcgUfuy0YAbPCBUA8M2VnKk1azWE4kD6rKgTDHEKnkvugyLi1OYCR2HVgKS3I62cpMdKKI30aJDgNzvlZ74mkFo8Z9KnxDRB6MW2QSjl3gkievyeoYzxUQbeHuxjNOHUZgne2/cUWB09ppTsEDnxlGMFKZB2hs+ZJZRYEobBnmV31swFQUSnkuQ87cMM8uEnuNW/Ob3uti/Pzy4+3fQ7nfP+WTc4UepEq5w4WjUUg0PK6ZQt7MTEWpJm4DfoDIkwLI6WRfNlQyVXnPNjNFACUl9qYTQET8U0wR81JwIjbong6WLWEj1i9oQLiMHr7taH0uIHYIg3zYg2bNnQfMb4LKbNb8oJiqbKIcFvGbIKQUQuh38ZQ8vpRkOt8lIqiLHICE4ZGnM2YfSozNIM+CdD12Aid6AJm68QzAYL3x2/RwM2VBq4jIxhq4Kcm8CvPwtcEGMeoGTu41bv/KzVvjm7aLWvtnyAhI6JTJ8JhxKyvLAb4ZMpksrO9SAdKXGGlUWhnJZzVWKrv7wMhudOhDK/djGW0BssyWasPKcwf/WgstmMjMuD6A9XiYYjyKEkgQkTKRx3Lh2rCkyJREqKKSIpNCrjj/WYK2dAEg5wQJuXexj0EZflaAQ3B1jUlOlKyJ3dvbf7794fHH5o1KNfP35ur1WatfCuIN5c6OHHa5v4opE/7oZx5Hvn023YavevunD3sv21SqYu2lf9SkVq9yrhOlVWdT5VWXUZro3u0pVRyQVoM6NwbKDRCJ5zy+hrbpoXFH79/Ru2xSsVfoNRrN2+/28QYbR4bq28r+LoyQdgDeSrj+lm7TdQSwMEFAACAAgAamCES/U7/n2dAQAALQYAAB8AAAB1bml2ZXJzYWwvaHRtbF9za2luX3NldHRpbmdzLmpzjZRNb8IwDIbv/Ioqu06IfbLtNg0mIXGYNG7TDmkxpSKNoyTtYIj/vrrlo2nTQXxp3j59Hbtytr2gWCxiwUuwLZ/L/Ye7LzUgzeoMrl1ddOgp6cyIZA6zJAWRSGANJD98epR3J8JnzGRpGm4+ydbU/BjSmwUXpo4rj4X2aMaj5R7tx6OtfYl/ncr2VVUV1docZtai7EcoLUjbl6hTXjLs6r1c9QIbMOagz6ALHoFjOixXF3lyfBhS1LkIU8XlZoox9kMerWKNmZx35V9uFOjih68qYPA8fBs7diIxdmIhbSYeP1F0k0qDMbDP+zim8MKChyBqvoNy/YM6xu2CGnSemMQe6NcbijqteAytLrWPUDS08Gp1c0jR5iysbUXc3VI4hOAb0JekRJWpC36g0hhTR1pou+dHVCCfJzKuuNGAwsvRYcm2q3unQu9HFMwZIWyM0NIzkWnXxXHB1Fvv4JpG1qlv5oVP9OVFj6Z8H+dH0TmNbV4jtP8KGLeWR8u0uB2Km5E6DqZ4Bj2RCyQh5XoFeoYoinq+z528mby3+wNQSwMEFAACAAgAamC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mCESwzStqxuAAAAbgAAABwAAAB1bml2ZXJzYWwvbG9jYWxfc2V0dGluZ3MueG1ss7GvyM1RKEstKs7Mz7NVMtQzUFJIzUvOT8nMS7dVCg1x07VQUiguScxLSczJz0u1VcrLV1Kwt+OyyclPTswJTi0pASosVijISaxMLQpJzQUySlL9EnOBKp+2rnjZvEJBV+HJ/nXPpuxU0rfjAg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mCESz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BrYIRLlviTfIwPAAB7JgAAFwAAAHVuaXZlcnNhbC91bml2ZXJzYWwucG5n7Vp5VFPXvg6lF+yVyed9BRVJEYUODAUuhCEkpTgwFNBaL4YyVJmkyNQQSQJJtHaBE0ZFCQhJ7BNKrYGIIDNEGzC1CYkFJcpgGEJSmmDEk8EkJHknsX3Lt956a71/31r5I+es3z77O/vbv3lnndN7k/Y4/n3z3yEQiGNc7M7PIZC3SyEQ25p1duCIDXStzXxDf77nU0g7330ZFN7Oi06MhkA6yOvXDv0NlN8piUWhIRAntvlnwyn+MRsC8XaJ2xn9BTZjZVZQcLTcwFk1+hidjTb95R/1ukQ3R24Y+Dw6et8HbetvfLv3H/GYA/t2lu7feWv9lQ/XXdlW5jlV87lLVyQpYXj4Op2ILNfFB8UVFWWcJts6X9I3ob/J9Q5+wIvMkyCO3fZjDr789YE98tW92nKWfrbVo0IeCDKCeFwMqW3Q8nj56qU2T/7GZPgGmHk3c8d4g7l+rTFNUjoJ0b4OHLm7crVvbNlFqhJmkj8yIx/OlxGDmR3xPm/9KQDnywe9aOa5n1Sb+MUvT5tnfXF6A3g97h9ombVjt3msf8QyieJmA95+/zcv81j64bfB67WEc2ahzAqygqwgK8gKsoKsICvICrKCrCAryAqygqwgK8gKsoKsICvICvp/BaplrS0F+FgmBY+Y8b22DqVm8Tkkxt0MirzrYm/+99np4//b4/Z/juCAMVhyRuXqaG0enaAW32ilRWhHfBD78vjCJlY4HU2cWDJDp7uRnCRBseJMuGlxQGR43kKrFvR3jk0hCCsDh/mmRL6nf9QIbrEGloQAGgQjwdNf8xVNijKcebnuQaNOdsd+TxoH7kzn1vkDRZN9BcFVWTyNsp5LQlE8FgZf/Lx+1aG7EaD6CzAEaaQo/EpSpPJGMuEPcQ/LsDKtSybpJmqZlUsftQ4bVUzWSlkR/yZzWDeJMZ2Ers2dmFAruIweenej4mmqwpn0im3b2kaUa1SM6V/YTzi7ZFEG5YQ0gy+bMvW/+JgYl646Eim1hRx/F33rHhvr++QPrZROplTAZM2FipPaZwi5bTy4m76bG2+Hi5ZfgrQ3EUFOON1IGJX4+yoHSvqy0eahcpPbOc2gNKoV6ixczOVhkOzGPj4du3C6xy48+H2U6OzqsGZIwbOZOQqD5k2jiqmhPWc3nePlywDC9PbZ3R73Efwvi/1llYY+P8Gy/pgzNxF6D5apr4ee54NG8pM4FwvgwGeV8HJ6M3c4YXrGB4gi1pOyh5QuPtQbA9vSaTev+gwB2XgEv3ahi19kB1l+R+2O60CW0pgYnnBRJ8GL7Leh//GrQ5EEYEdzHOSSihC6YK6QIJh0OdIG66nGZE867FJfz32mai8fjX74zWSh+Cd9PfcWAlk81MeTqSv3xzTtKX1bFLhnOhwKgXTVe/04sdir905Xp09JhhsUmH55yqFT6F2yHB+OU3ruulvIDcizXqUeVC3NnajIfRIIda4uALQR8bl2fgWngtgX7vAP9lRvuuDucSDYhFBUVLxeUCA9hv8NX1Df2VO94k2OQOVC80UW69gBGR8sB84QLvub/AvRIl4WUK0yhlWFCbtoe1snjqGb2cTtO4NOnsR02cMCCIpJF2nJtUA61OnT+6kkVGZwG+m3C2LQATCaUjnelcqSxWo4jRfUQ6Aqv+tSgFvwbibYQkoGJC0hGi2hxKlF9hWlu48syTmw/DKzzpMf0ubzaLlrdr7291l4KX3CscSjTTk0MOaZpNOxXaTYfNFA11hirP5ZSyE/dVjVVjyqIl9UO0LurvQLisWNzZa3MSWsfcnCezluC2kT+E+pSV9KdgTltQXbNuECLikz3p9h4OIeIcKmRRvzdPgHj56Ad5iMSfGqURFDJiaFqfyK5CagyEs4y+mQzapdpFtEr+4/YBJVN2tFaxJYikdaM0ExHgrzXKmgdMdxMXZhXitbwFAFXnIDOJxCDarf41h+o15+JSXjtJDdUVR4Ct3rXjGFaeai0zkOpbmfoCdJs/CTJ1RVt7nztQVF99MEwbyDokZtBiN6zCFOog+K6Q458mUMVdtbtVUfCmDU8784JKkLnew/GDhb5JXylDPjH4DOKCo4BbQEEJbFGpbJQFKsmFDEV2zofUzAJbOy08QMICjhDy8zx/C0dvxW+fiwDaR3K8yAvNwdLxwFTUsfK5yLMNUyQJ2PbVxQiV/5VgfkoCa5PzqlK1VYrKSfRvmoJqQL1To2l00N3cNiDLM6Vje/YKjUitnNvZ/RyVLHWImepuv9AyEpaL/3MFC6NBg9jmnRL9ZDvwITB91YkYwMN8C3ngYMCpJJ2bUsNSwkWCwXpG8A2UUYGIjx4fL8RvaSgGQElo9/1FbB6CqGQIo4GGPkqtZW9H34JQIVQV7STEhWgRSW7nFPFG1G+HRsUa4KGf9tDrgj6dJisVO7xjEd4Jaz+dy0+0NtQBglyxgF/qi8ZbRhTKpXhUlkSXSprT60uv2bdF8hjuQe4z53HyR6MOYSSmJ/KDWPx2Wol1xZr3a5l4DGdRIiuWuf0Dx/TVVPTLKEnO1mLaK4ad13eLiw4iOYi2aSHkO4gMtK7MrBPL+CC4HkTEGqpEO5KzPPgyJYlgW+mM96iBGvbb6QtrsfAbrDWUYOtJkHnB5aEYQ4UcIJtGTebaSEdoLvK9OFFYcrtNzAdp05zO7WJGg4DeeYOXau+dQlxtIL+7wpTVGm5iGOO4/Xv6bSkGN4nMUqkrhKDtiH54sgEHgqc0idWsk4tqmTce/n+vmxZ5MueaRKuC0F80i/eZh3m0SNkTmf0e/z71zxBXrLMjUHlyOethT6367rq7xJDRlBtfoUNPbNAPUVjh1O1QdkuihF/8CZvsJmmRj+JydM2djaXFRxbMcP8wUNUAbADjX8+3srFeW9xueDOVQawtsSmvOHbgKUE32MxZ8Cbsbr7SBzv+HdTFse+1bbfocp41XSqsIWOUjjan7myRoUf8tOxvX96hNjm922IjKi/tWfZFaUnNvPS9m0cA4T1a5yZrJLwXT433jc4QXUleluswaP1AHGtyyZxVfqJ1MqA+PMvnVJuwP/2IYfa1k7njzhX1CHc4ezv+uoCgbsWeEEaBDP5bB7e+dwUqr63mgEPi/KKT3mfGNEBLwQfREluc3HNXJhpLmoAnPUOh2enPu6zvALbTbRsXR3fxI/6xT6fKZJJ/TJ1E8Jk4pdBvLRqVN22IEyUlrC1TKFRKn6IasgTlZjznS54cWo1lZy3JQGDDaGdtNl/CVzorp+xaM1fRLFxe9/FpJ90LYeldsbuIelIENT6IdGipC/5jqSJItHI7m7ikkltDKqfDzUtSGHr+mfQYcLNi/IKWh34wYcadPjpmF6t9vC2vT8N/J84UX/5CDbq30dROV1aJT2Z9fhkpdLASStTTJCK35QjVybn8A4oOcOLxt769jQ/8hDsT7LjWsl/w+W57RL4ayvnMj8cNkRqsXJ21pp+A8R/xo4h1J7lU5eO4yKqVLZj4c8DKtkRHF3nTyFyf4V/jwtoCViDdrk75XuA7rArlwUJWtrH9JEy0mHyUT6Yw+Moc6dcoV9F0OmOeRcKum+2F4LuC24v1qEmrAvO8gEedneYNijTrhmBt0q4/V3JupS75Ka9Yu67/GTnmerJw81AYHU16liaXCpZMiQ9TrHZRsW6nOgYh5Hq5nXWZLwHlkLJeMM+bF/Vh1gt646pqnDAwk1Kr7gOGxTe+HPEwaJdX+pNP28IfYqyj94BGX6/hfGgDPTyRSLf8PZ7CWxjcnEl7WlJbVvUDIiP15hHb3Ux2zbkXifYlagN4rUd5BLnNJpdPWWwsB5wuzULgWZMli3xnWW6MQLEPqjlYPHGKDLv9fsycd/8Mi34FYgF05sYmKOFMImN4R1uleI11DjKkseqzPAFQJXp+owfU5abmywUJDmmoWgF04uIdbYq4kOpZLQi+3ks24LRzMIqscTlLiVmKtZlXO20DDtM81w+UtupvFSpGRaZFQvcyVh02vHEzQULliGO5JfCTaLeYSjjh9KFnHFP9aZldiUQ9zLNPwwIfizVkwifnlK6SqagkEg5GeNxcO4JZidRzA8rLg+iPw0j4pj9Go2xX+WSb4jBTrl02N7s1Qhc70/lREsSgUwWAKP+9MPzOtHJErMJqexCDSVJ60mbc/IzKNVM7rbRTKnrro+P17htnSoa+DIU96WdwUVc3Lbq4GiGfqa2KcVbJomkCatgF6p7qTXxLyla7n3N+f41/wDkQ7Ca9l1DVgB4SiKmZzOnRGNC1EWtwB4zkLtIWpS4w7VRYtr3E+DVSekBlgK8+pUAXOUc1ST3u9vLszPLYV5NNBcmLeMLz0liL2g4QaZHnGt4cbMfK0xXx+BdnukF5mMPW2c2QtV78Lfn83095qFUhrkTKGMdod3LW/ruzjaX92M2eQR7pVtO9oaLY0IbnXUdXGxW++b7gxGA0H98/qAEdn8waqwRrCFXTsxz4tN1nHm8QqComIRr0yIWe9x+XkA5eJz8kD4Qk7VdT33Zm4DSeB5luPxc8MbfZNbnmNJbpys1dI90XCShldPVobjhffAsM0cM+3GPKbs86sK2xLTZErMP3Lv5LhhKWjcsOr9Rq/S947ZG2faYc+wi6kKMlr4Z7eUQTKosFvTqjz53kNNXz+rWHgRZ+oibA1o7Z8ef/itfYuemwM/k/l5J5gvqIAN5JOTuOTLSrfniHgKydy6ZRC1S1htANclL9h0AIvPWoQaft9THDVPFzgn02GhNNPXlVCHkvLm718bsl5I+EEvZpfxChKozhBIKvwM5zvH8RxRS+Hzxmrtk7VxsP1ddRU3lvAyW0igE1ARh6Lcx9PEMVDdwwcwlnYs7L1r0+Z+ocfRF/vQXEywpL5zjYjssmG1HPRhaSV4fsvOeHzRQzDrCnh8vPyNIpfatUIIFC2W9TH/AF8/EOEHP/ZStQyebsQPfOjn2FezJ6mF48K3jKJBI+BNjBsTDv7FbkYJ1RRNBwrYCmBDHGyV8zjBufT5Qo08KGVGQdQMTGjua2ekCNfqUC5aEFXez2dETjczzR9NSRuQd2c50fwOECp7r8B/InGtVAUuXrqfFD38Tor2ptIhR2IoleRsB1ZLjgOjAcRVZY43+qqNEwgWllJoWdDF2wK2SRhgyknLPwWwFsDMFoHTLbcmm2Srs13hfoW24MySjf/LWRMrZ5IMBXDzgfO4UzALJwdbsAr4hv8SwSqW8oYoFp29bnlRxNhMbt2EJ9/X9IqDXDhjHpo53yBkmL+z8jWtSZHJRnUPa7TG/AD7z1xEMPqqKTMpyegsmtWeFY16GcwP4nYl7Wz/9Ktv/xNQSwMEFAACAAgAa2CES7GBjTVKAAAAawAAABsAAAB1bml2ZXJzYWwvdW5pdmVyc2FsLnBuZy54bWyzsa/IzVEoSy0qzszPs1Uy1DNQsrfj5bIpKEoty0wtV6gAihnpGUCAkkIlKrc8M6UkAyhkaGiMEMxIzUzPKLFVsjA2hQvqA80EAFBLAQIAABQAAgAIAGpghEsVDq0oZAQAAAcRAAAdAAAAAAAAAAEAAAAAAAAAAAB1bml2ZXJzYWwvY29tbW9uX21lc3NhZ2VzLmxuZ1BLAQIAABQAAgAIAGpghEvNFsHqKAMAAIYMAAAnAAAAAAAAAAEAAAAAAJ8EAAB1bml2ZXJzYWwvZmxhc2hfcHVibGlzaGluZ19zZXR0aW5ncy54bWxQSwECAAAUAAIACABqYIRLUN2at7MCAABQCgAAIQAAAAAAAAABAAAAAAAMCAAAdW5pdmVyc2FsL2ZsYXNoX3NraW5fc2V0dGluZ3MueG1sUEsBAgAAFAACAAgAamCESyxPtov9AgAAlwsAACYAAAAAAAAAAQAAAAAA/goAAHVuaXZlcnNhbC9odG1sX3B1Ymxpc2hpbmdfc2V0dGluZ3MueG1sUEsBAgAAFAACAAgAamCES/U7/n2dAQAALQYAAB8AAAAAAAAAAQAAAAAAPw4AAHVuaXZlcnNhbC9odG1sX3NraW5fc2V0dGluZ3MuanNQSwECAAAUAAIACABqYIRLPTwv0cEAAADlAQAAGgAAAAAAAAABAAAAAAAZEAAAdW5pdmVyc2FsL2kxOG5fcHJlc2V0cy54bWxQSwECAAAUAAIACABqYIRLDNK2rG4AAABuAAAAHAAAAAAAAAABAAAAAAASEQAAdW5pdmVyc2FsL2xvY2FsX3NldHRpbmdzLnhtbFBLAQIAABQAAgAIAESUV0cjtE77+wIAALAIAAAUAAAAAAAAAAEAAAAAALoRAAB1bml2ZXJzYWwvcGxheWVyLnhtbFBLAQIAABQAAgAIAGpghEs129mtaAEAAPMCAAApAAAAAAAAAAEAAAAAAOcUAAB1bml2ZXJzYWwvc2tpbl9jdXN0b21pemF0aW9uX3NldHRpbmdzLnhtbFBLAQIAABQAAgAIAGtghEuW+JN8jA8AAHsmAAAXAAAAAAAAAAAAAAAAAJYWAAB1bml2ZXJzYWwvdW5pdmVyc2FsLnBuZ1BLAQIAABQAAgAIAGtghEuxgY01SgAAAGsAAAAbAAAAAAAAAAEAAAAAAFcmAAB1bml2ZXJzYWwvdW5pdmVyc2FsLnBuZy54bWxQSwUGAAAAAAsACwBJAwAA2iYAAAAA"/>
  <p:tag name="ISPRING_ULTRA_SCORM_COURSE_ID" val="78CAFBCA-BA68-485C-A4A9-C0692327D55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OUTPUT_FOLDER" val="C:\Users\user\Desktop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D47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3857</TotalTime>
  <Words>2453</Words>
  <Application>Microsoft Macintosh PowerPoint</Application>
  <PresentationFormat>宽屏</PresentationFormat>
  <Paragraphs>470</Paragraphs>
  <Slides>59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3" baseType="lpstr"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黑色绿色高端科技风格PPT模板</dc:title>
  <dc:creator>yanting guo</dc:creator>
  <cp:lastModifiedBy>woo y0ung</cp:lastModifiedBy>
  <cp:revision>377</cp:revision>
  <dcterms:created xsi:type="dcterms:W3CDTF">2017-06-14T05:14:16Z</dcterms:created>
  <dcterms:modified xsi:type="dcterms:W3CDTF">2019-05-15T05:00:38Z</dcterms:modified>
</cp:coreProperties>
</file>